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2.xml" ContentType="application/vnd.openxmlformats-officedocument.theme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3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6.xml" ContentType="application/vnd.openxmlformats-officedocument.theme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7.xml" ContentType="application/vnd.openxmlformats-officedocument.theme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913" r:id="rId4"/>
    <p:sldMasterId id="2147484205" r:id="rId5"/>
    <p:sldMasterId id="2147484285" r:id="rId6"/>
    <p:sldMasterId id="2147484241" r:id="rId7"/>
    <p:sldMasterId id="2147484089" r:id="rId8"/>
    <p:sldMasterId id="2147484230" r:id="rId9"/>
    <p:sldMasterId id="2147484131" r:id="rId10"/>
    <p:sldMasterId id="2147484200" r:id="rId11"/>
  </p:sldMasterIdLst>
  <p:notesMasterIdLst>
    <p:notesMasterId r:id="rId22"/>
  </p:notesMasterIdLst>
  <p:handoutMasterIdLst>
    <p:handoutMasterId r:id="rId23"/>
  </p:handoutMasterIdLst>
  <p:sldIdLst>
    <p:sldId id="13559" r:id="rId12"/>
    <p:sldId id="2147375025" r:id="rId13"/>
    <p:sldId id="2147375027" r:id="rId14"/>
    <p:sldId id="2147375015" r:id="rId15"/>
    <p:sldId id="2147375028" r:id="rId16"/>
    <p:sldId id="2147375029" r:id="rId17"/>
    <p:sldId id="2147375001" r:id="rId18"/>
    <p:sldId id="2147375023" r:id="rId19"/>
    <p:sldId id="2147375030" r:id="rId20"/>
    <p:sldId id="2147375031" r:id="rId21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32" userDrawn="1">
          <p15:clr>
            <a:srgbClr val="A4A3A4"/>
          </p15:clr>
        </p15:guide>
        <p15:guide id="3" orient="horz" pos="1476" userDrawn="1">
          <p15:clr>
            <a:srgbClr val="A4A3A4"/>
          </p15:clr>
        </p15:guide>
        <p15:guide id="4" orient="horz" pos="2196" userDrawn="1">
          <p15:clr>
            <a:srgbClr val="A4A3A4"/>
          </p15:clr>
        </p15:guide>
        <p15:guide id="5" pos="1680" userDrawn="1">
          <p15:clr>
            <a:srgbClr val="A4A3A4"/>
          </p15:clr>
        </p15:guide>
        <p15:guide id="7" pos="3840" userDrawn="1">
          <p15:clr>
            <a:srgbClr val="A4A3A4"/>
          </p15:clr>
        </p15:guide>
        <p15:guide id="8" pos="158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hn O'Donnell" initials="JO" lastIdx="6" clrIdx="0">
    <p:extLst>
      <p:ext uri="{19B8F6BF-5375-455C-9EA6-DF929625EA0E}">
        <p15:presenceInfo xmlns:p15="http://schemas.microsoft.com/office/powerpoint/2012/main" userId="S-1-5-21-91579028-871178891-190466349-176929" providerId="AD"/>
      </p:ext>
    </p:extLst>
  </p:cmAuthor>
  <p:cmAuthor id="2" name="Adam Bero" initials="AB" lastIdx="4" clrIdx="1">
    <p:extLst>
      <p:ext uri="{19B8F6BF-5375-455C-9EA6-DF929625EA0E}">
        <p15:presenceInfo xmlns:p15="http://schemas.microsoft.com/office/powerpoint/2012/main" userId="S::adam.bero@biogen.com::c7b64f26-b4f9-4446-8bae-716c43ffe18b" providerId="AD"/>
      </p:ext>
    </p:extLst>
  </p:cmAuthor>
  <p:cmAuthor id="3" name="Matt Calistri" initials="MC" lastIdx="9" clrIdx="2">
    <p:extLst>
      <p:ext uri="{19B8F6BF-5375-455C-9EA6-DF929625EA0E}">
        <p15:presenceInfo xmlns:p15="http://schemas.microsoft.com/office/powerpoint/2012/main" userId="S::matt.calistri@biogen.com::3f83d00b-db34-4339-9600-5520028f8e90" providerId="AD"/>
      </p:ext>
    </p:extLst>
  </p:cmAuthor>
  <p:cmAuthor id="4" name="Suzanne Murray" initials="SM" lastIdx="2" clrIdx="3">
    <p:extLst>
      <p:ext uri="{19B8F6BF-5375-455C-9EA6-DF929625EA0E}">
        <p15:presenceInfo xmlns:p15="http://schemas.microsoft.com/office/powerpoint/2012/main" userId="S-1-5-21-91579028-871178891-190466349-251607" providerId="AD"/>
      </p:ext>
    </p:extLst>
  </p:cmAuthor>
  <p:cmAuthor id="5" name="Suzanne Murray" initials="SM [2]" lastIdx="64" clrIdx="4">
    <p:extLst>
      <p:ext uri="{19B8F6BF-5375-455C-9EA6-DF929625EA0E}">
        <p15:presenceInfo xmlns:p15="http://schemas.microsoft.com/office/powerpoint/2012/main" userId="S::suzanne.murray1@biogen.com::767fa593-92fa-4647-8404-bafb98908f26" providerId="AD"/>
      </p:ext>
    </p:extLst>
  </p:cmAuthor>
  <p:cmAuthor id="6" name="Pete Paras" initials="PP" lastIdx="21" clrIdx="5">
    <p:extLst>
      <p:ext uri="{19B8F6BF-5375-455C-9EA6-DF929625EA0E}">
        <p15:presenceInfo xmlns:p15="http://schemas.microsoft.com/office/powerpoint/2012/main" userId="S::pete.paras@biogen.com::4880e834-bb3d-40b4-ab20-469d493efa55" providerId="AD"/>
      </p:ext>
    </p:extLst>
  </p:cmAuthor>
  <p:cmAuthor id="7" name="Emily Paccione" initials="EP" lastIdx="200" clrIdx="6">
    <p:extLst>
      <p:ext uri="{19B8F6BF-5375-455C-9EA6-DF929625EA0E}">
        <p15:presenceInfo xmlns:p15="http://schemas.microsoft.com/office/powerpoint/2012/main" userId="S::emily.paccione@biogen.com::edbb06ed-abf4-44a7-a8fb-ab6138f55181" providerId="AD"/>
      </p:ext>
    </p:extLst>
  </p:cmAuthor>
  <p:cmAuthor id="8" name="Tracy Ahrens" initials="TA" lastIdx="2" clrIdx="7">
    <p:extLst>
      <p:ext uri="{19B8F6BF-5375-455C-9EA6-DF929625EA0E}">
        <p15:presenceInfo xmlns:p15="http://schemas.microsoft.com/office/powerpoint/2012/main" userId="S::tracy.ahrens@biogen.com::bc4ec29e-c55f-4212-9266-ce3a2c074c8e" providerId="AD"/>
      </p:ext>
    </p:extLst>
  </p:cmAuthor>
  <p:cmAuthor id="9" name="Tom Comery" initials="TC" lastIdx="13" clrIdx="8">
    <p:extLst>
      <p:ext uri="{19B8F6BF-5375-455C-9EA6-DF929625EA0E}">
        <p15:presenceInfo xmlns:p15="http://schemas.microsoft.com/office/powerpoint/2012/main" userId="S::tom.comery@biogen.com::c526e25d-52b4-48c9-92aa-c81309a7b9dc" providerId="AD"/>
      </p:ext>
    </p:extLst>
  </p:cmAuthor>
  <p:cmAuthor id="10" name="Adriana Solimine" initials="AS" lastIdx="8" clrIdx="9">
    <p:extLst>
      <p:ext uri="{19B8F6BF-5375-455C-9EA6-DF929625EA0E}">
        <p15:presenceInfo xmlns:p15="http://schemas.microsoft.com/office/powerpoint/2012/main" userId="S::adriana.solimine@biogen.com::a297c32c-e4a4-42a7-86db-6c2d06cdb6e0" providerId="AD"/>
      </p:ext>
    </p:extLst>
  </p:cmAuthor>
  <p:cmAuthor id="11" name="Mike Hencke" initials="MH" lastIdx="1" clrIdx="10">
    <p:extLst>
      <p:ext uri="{19B8F6BF-5375-455C-9EA6-DF929625EA0E}">
        <p15:presenceInfo xmlns:p15="http://schemas.microsoft.com/office/powerpoint/2012/main" userId="S::michael.hencke@biogen.com::373017e1-8dd0-4c79-92f0-b91c26f47a7d" providerId="AD"/>
      </p:ext>
    </p:extLst>
  </p:cmAuthor>
  <p:cmAuthor id="12" name="Dan Krocker" initials="DK" lastIdx="11" clrIdx="11">
    <p:extLst>
      <p:ext uri="{19B8F6BF-5375-455C-9EA6-DF929625EA0E}">
        <p15:presenceInfo xmlns:p15="http://schemas.microsoft.com/office/powerpoint/2012/main" userId="S::dan.krocker@biogen.com::f8acfd9c-97d4-4265-9a73-d162d82a13d4" providerId="AD"/>
      </p:ext>
    </p:extLst>
  </p:cmAuthor>
  <p:cmAuthor id="13" name="Sam Burns" initials="SB" lastIdx="18" clrIdx="12">
    <p:extLst>
      <p:ext uri="{19B8F6BF-5375-455C-9EA6-DF929625EA0E}">
        <p15:presenceInfo xmlns:p15="http://schemas.microsoft.com/office/powerpoint/2012/main" userId="S::sam.burns@biogen.com::253f77a5-e6d3-4e2c-aa3e-4333ab27044a" providerId="AD"/>
      </p:ext>
    </p:extLst>
  </p:cmAuthor>
  <p:cmAuthor id="14" name="Kedhar Thiruvalam" initials="KT" lastIdx="5" clrIdx="13">
    <p:extLst>
      <p:ext uri="{19B8F6BF-5375-455C-9EA6-DF929625EA0E}">
        <p15:presenceInfo xmlns:p15="http://schemas.microsoft.com/office/powerpoint/2012/main" userId="S::kedhar.thiruvalam@biogen.com::1d08874d-e913-47c4-a2dd-1c4719b4c29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2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0F4"/>
    <a:srgbClr val="85F86F"/>
    <a:srgbClr val="1206FF"/>
    <a:srgbClr val="2473BA"/>
    <a:srgbClr val="D7F4FB"/>
    <a:srgbClr val="E7ECD7"/>
    <a:srgbClr val="E8EBF3"/>
    <a:srgbClr val="80B9F9"/>
    <a:srgbClr val="FFFC00"/>
    <a:srgbClr val="005B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E9D60E9-7E7E-2A4E-BDBC-C648B3D69C5B}" v="19" dt="2023-09-27T18:54:04.74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303"/>
    <p:restoredTop sz="94734"/>
  </p:normalViewPr>
  <p:slideViewPr>
    <p:cSldViewPr snapToGrid="0">
      <p:cViewPr varScale="1">
        <p:scale>
          <a:sx n="376" d="100"/>
          <a:sy n="376" d="100"/>
        </p:scale>
        <p:origin x="208" y="688"/>
      </p:cViewPr>
      <p:guideLst>
        <p:guide orient="horz" pos="2532"/>
        <p:guide orient="horz" pos="1476"/>
        <p:guide orient="horz" pos="2196"/>
        <p:guide pos="1680"/>
        <p:guide pos="3840"/>
        <p:guide pos="1584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" Target="slides/slide2.xml"/><Relationship Id="rId18" Type="http://schemas.openxmlformats.org/officeDocument/2006/relationships/slide" Target="slides/slide7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0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1.xml"/><Relationship Id="rId17" Type="http://schemas.openxmlformats.org/officeDocument/2006/relationships/slide" Target="slides/slide6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5.xml"/><Relationship Id="rId20" Type="http://schemas.openxmlformats.org/officeDocument/2006/relationships/slide" Target="slides/slide9.xml"/><Relationship Id="rId29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Master" Target="slideMasters/slideMaster8.xml"/><Relationship Id="rId24" Type="http://schemas.openxmlformats.org/officeDocument/2006/relationships/commentAuthors" Target="commentAuthor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4.xml"/><Relationship Id="rId23" Type="http://schemas.openxmlformats.org/officeDocument/2006/relationships/handoutMaster" Target="handoutMasters/handoutMaster1.xml"/><Relationship Id="rId28" Type="http://schemas.openxmlformats.org/officeDocument/2006/relationships/tableStyles" Target="tableStyles.xml"/><Relationship Id="rId10" Type="http://schemas.openxmlformats.org/officeDocument/2006/relationships/slideMaster" Target="slideMasters/slideMaster7.xml"/><Relationship Id="rId19" Type="http://schemas.openxmlformats.org/officeDocument/2006/relationships/slide" Target="slides/slide8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3.xml"/><Relationship Id="rId22" Type="http://schemas.openxmlformats.org/officeDocument/2006/relationships/notesMaster" Target="notesMasters/notesMaster1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Zhen Gao" userId="753ca5ad-a66a-4072-86ff-fe9bc8c0233d" providerId="ADAL" clId="{2E9D60E9-7E7E-2A4E-BDBC-C648B3D69C5B}"/>
    <pc:docChg chg="undo custSel addSld delSld modSld sldOrd">
      <pc:chgData name="Zhen Gao" userId="753ca5ad-a66a-4072-86ff-fe9bc8c0233d" providerId="ADAL" clId="{2E9D60E9-7E7E-2A4E-BDBC-C648B3D69C5B}" dt="2023-09-27T18:59:21.854" v="481" actId="20578"/>
      <pc:docMkLst>
        <pc:docMk/>
      </pc:docMkLst>
      <pc:sldChg chg="ord">
        <pc:chgData name="Zhen Gao" userId="753ca5ad-a66a-4072-86ff-fe9bc8c0233d" providerId="ADAL" clId="{2E9D60E9-7E7E-2A4E-BDBC-C648B3D69C5B}" dt="2023-09-27T18:10:28.667" v="237" actId="20578"/>
        <pc:sldMkLst>
          <pc:docMk/>
          <pc:sldMk cId="959439131" sldId="2147375001"/>
        </pc:sldMkLst>
      </pc:sldChg>
      <pc:sldChg chg="modSp add mod">
        <pc:chgData name="Zhen Gao" userId="753ca5ad-a66a-4072-86ff-fe9bc8c0233d" providerId="ADAL" clId="{2E9D60E9-7E7E-2A4E-BDBC-C648B3D69C5B}" dt="2023-09-27T18:44:11.128" v="407" actId="20577"/>
        <pc:sldMkLst>
          <pc:docMk/>
          <pc:sldMk cId="3211662289" sldId="2147375015"/>
        </pc:sldMkLst>
        <pc:spChg chg="mod">
          <ac:chgData name="Zhen Gao" userId="753ca5ad-a66a-4072-86ff-fe9bc8c0233d" providerId="ADAL" clId="{2E9D60E9-7E7E-2A4E-BDBC-C648B3D69C5B}" dt="2023-09-27T18:44:11.128" v="407" actId="20577"/>
          <ac:spMkLst>
            <pc:docMk/>
            <pc:sldMk cId="3211662289" sldId="2147375015"/>
            <ac:spMk id="3" creationId="{39939270-2303-05E1-F526-7F4DB96D6D36}"/>
          </ac:spMkLst>
        </pc:spChg>
      </pc:sldChg>
      <pc:sldChg chg="modSp add del mod">
        <pc:chgData name="Zhen Gao" userId="753ca5ad-a66a-4072-86ff-fe9bc8c0233d" providerId="ADAL" clId="{2E9D60E9-7E7E-2A4E-BDBC-C648B3D69C5B}" dt="2023-09-27T17:23:05.914" v="235" actId="2696"/>
        <pc:sldMkLst>
          <pc:docMk/>
          <pc:sldMk cId="718257443" sldId="2147375021"/>
        </pc:sldMkLst>
        <pc:spChg chg="mod">
          <ac:chgData name="Zhen Gao" userId="753ca5ad-a66a-4072-86ff-fe9bc8c0233d" providerId="ADAL" clId="{2E9D60E9-7E7E-2A4E-BDBC-C648B3D69C5B}" dt="2023-09-27T15:49:26.199" v="20" actId="14100"/>
          <ac:spMkLst>
            <pc:docMk/>
            <pc:sldMk cId="718257443" sldId="2147375021"/>
            <ac:spMk id="9" creationId="{0A7D1B92-DE53-5AB5-11E9-5DC7DD5206AB}"/>
          </ac:spMkLst>
        </pc:spChg>
      </pc:sldChg>
      <pc:sldChg chg="del">
        <pc:chgData name="Zhen Gao" userId="753ca5ad-a66a-4072-86ff-fe9bc8c0233d" providerId="ADAL" clId="{2E9D60E9-7E7E-2A4E-BDBC-C648B3D69C5B}" dt="2023-09-27T17:23:12.676" v="236" actId="2696"/>
        <pc:sldMkLst>
          <pc:docMk/>
          <pc:sldMk cId="2025619361" sldId="2147375022"/>
        </pc:sldMkLst>
      </pc:sldChg>
      <pc:sldChg chg="modSp add del mod">
        <pc:chgData name="Zhen Gao" userId="753ca5ad-a66a-4072-86ff-fe9bc8c0233d" providerId="ADAL" clId="{2E9D60E9-7E7E-2A4E-BDBC-C648B3D69C5B}" dt="2023-09-27T17:23:05.914" v="235" actId="2696"/>
        <pc:sldMkLst>
          <pc:docMk/>
          <pc:sldMk cId="3900088782" sldId="2147375024"/>
        </pc:sldMkLst>
        <pc:spChg chg="mod">
          <ac:chgData name="Zhen Gao" userId="753ca5ad-a66a-4072-86ff-fe9bc8c0233d" providerId="ADAL" clId="{2E9D60E9-7E7E-2A4E-BDBC-C648B3D69C5B}" dt="2023-09-27T15:49:52.973" v="43" actId="1076"/>
          <ac:spMkLst>
            <pc:docMk/>
            <pc:sldMk cId="3900088782" sldId="2147375024"/>
            <ac:spMk id="9" creationId="{0A7D1B92-DE53-5AB5-11E9-5DC7DD5206AB}"/>
          </ac:spMkLst>
        </pc:spChg>
      </pc:sldChg>
      <pc:sldChg chg="addSp delSp modSp add mod">
        <pc:chgData name="Zhen Gao" userId="753ca5ad-a66a-4072-86ff-fe9bc8c0233d" providerId="ADAL" clId="{2E9D60E9-7E7E-2A4E-BDBC-C648B3D69C5B}" dt="2023-09-27T18:51:09.543" v="460" actId="14100"/>
        <pc:sldMkLst>
          <pc:docMk/>
          <pc:sldMk cId="424580540" sldId="2147375025"/>
        </pc:sldMkLst>
        <pc:spChg chg="mod">
          <ac:chgData name="Zhen Gao" userId="753ca5ad-a66a-4072-86ff-fe9bc8c0233d" providerId="ADAL" clId="{2E9D60E9-7E7E-2A4E-BDBC-C648B3D69C5B}" dt="2023-09-27T15:51:02.558" v="106" actId="20577"/>
          <ac:spMkLst>
            <pc:docMk/>
            <pc:sldMk cId="424580540" sldId="2147375025"/>
            <ac:spMk id="7" creationId="{D93521D6-8F41-367F-7DAC-3C749756D4AA}"/>
          </ac:spMkLst>
        </pc:spChg>
        <pc:spChg chg="mod">
          <ac:chgData name="Zhen Gao" userId="753ca5ad-a66a-4072-86ff-fe9bc8c0233d" providerId="ADAL" clId="{2E9D60E9-7E7E-2A4E-BDBC-C648B3D69C5B}" dt="2023-09-27T15:50:37.264" v="82" actId="14100"/>
          <ac:spMkLst>
            <pc:docMk/>
            <pc:sldMk cId="424580540" sldId="2147375025"/>
            <ac:spMk id="9" creationId="{0A7D1B92-DE53-5AB5-11E9-5DC7DD5206AB}"/>
          </ac:spMkLst>
        </pc:spChg>
        <pc:spChg chg="mod">
          <ac:chgData name="Zhen Gao" userId="753ca5ad-a66a-4072-86ff-fe9bc8c0233d" providerId="ADAL" clId="{2E9D60E9-7E7E-2A4E-BDBC-C648B3D69C5B}" dt="2023-09-27T18:51:00.295" v="459" actId="14100"/>
          <ac:spMkLst>
            <pc:docMk/>
            <pc:sldMk cId="424580540" sldId="2147375025"/>
            <ac:spMk id="10" creationId="{FD88E923-178D-86B4-38DF-003F8844AF1F}"/>
          </ac:spMkLst>
        </pc:spChg>
        <pc:picChg chg="mod">
          <ac:chgData name="Zhen Gao" userId="753ca5ad-a66a-4072-86ff-fe9bc8c0233d" providerId="ADAL" clId="{2E9D60E9-7E7E-2A4E-BDBC-C648B3D69C5B}" dt="2023-09-27T18:51:09.543" v="460" actId="14100"/>
          <ac:picMkLst>
            <pc:docMk/>
            <pc:sldMk cId="424580540" sldId="2147375025"/>
            <ac:picMk id="3" creationId="{01E68832-1587-694B-9891-B73F8EAC2905}"/>
          </ac:picMkLst>
        </pc:picChg>
        <pc:picChg chg="add del mod">
          <ac:chgData name="Zhen Gao" userId="753ca5ad-a66a-4072-86ff-fe9bc8c0233d" providerId="ADAL" clId="{2E9D60E9-7E7E-2A4E-BDBC-C648B3D69C5B}" dt="2023-09-27T15:52:09.863" v="144"/>
          <ac:picMkLst>
            <pc:docMk/>
            <pc:sldMk cId="424580540" sldId="2147375025"/>
            <ac:picMk id="4" creationId="{6175D481-17A8-0A12-4368-F0D18FCDFC4A}"/>
          </ac:picMkLst>
        </pc:picChg>
        <pc:picChg chg="del mod">
          <ac:chgData name="Zhen Gao" userId="753ca5ad-a66a-4072-86ff-fe9bc8c0233d" providerId="ADAL" clId="{2E9D60E9-7E7E-2A4E-BDBC-C648B3D69C5B}" dt="2023-09-27T15:50:39.238" v="84" actId="478"/>
          <ac:picMkLst>
            <pc:docMk/>
            <pc:sldMk cId="424580540" sldId="2147375025"/>
            <ac:picMk id="5" creationId="{CE712494-BD8D-178A-0A32-AA1BDEE678E7}"/>
          </ac:picMkLst>
        </pc:picChg>
        <pc:picChg chg="add mod">
          <ac:chgData name="Zhen Gao" userId="753ca5ad-a66a-4072-86ff-fe9bc8c0233d" providerId="ADAL" clId="{2E9D60E9-7E7E-2A4E-BDBC-C648B3D69C5B}" dt="2023-09-27T18:50:28.141" v="447" actId="14100"/>
          <ac:picMkLst>
            <pc:docMk/>
            <pc:sldMk cId="424580540" sldId="2147375025"/>
            <ac:picMk id="8" creationId="{D6FDF2EC-7816-2F15-696A-25F01A816456}"/>
          </ac:picMkLst>
        </pc:picChg>
      </pc:sldChg>
      <pc:sldChg chg="add del">
        <pc:chgData name="Zhen Gao" userId="753ca5ad-a66a-4072-86ff-fe9bc8c0233d" providerId="ADAL" clId="{2E9D60E9-7E7E-2A4E-BDBC-C648B3D69C5B}" dt="2023-09-27T17:23:12.676" v="236" actId="2696"/>
        <pc:sldMkLst>
          <pc:docMk/>
          <pc:sldMk cId="2526500306" sldId="2147375026"/>
        </pc:sldMkLst>
      </pc:sldChg>
      <pc:sldChg chg="addSp delSp modSp add mod ord">
        <pc:chgData name="Zhen Gao" userId="753ca5ad-a66a-4072-86ff-fe9bc8c0233d" providerId="ADAL" clId="{2E9D60E9-7E7E-2A4E-BDBC-C648B3D69C5B}" dt="2023-09-27T18:59:21.854" v="481" actId="20578"/>
        <pc:sldMkLst>
          <pc:docMk/>
          <pc:sldMk cId="2388884254" sldId="2147375027"/>
        </pc:sldMkLst>
        <pc:spChg chg="mod">
          <ac:chgData name="Zhen Gao" userId="753ca5ad-a66a-4072-86ff-fe9bc8c0233d" providerId="ADAL" clId="{2E9D60E9-7E7E-2A4E-BDBC-C648B3D69C5B}" dt="2023-09-27T15:56:16.023" v="204" actId="14100"/>
          <ac:spMkLst>
            <pc:docMk/>
            <pc:sldMk cId="2388884254" sldId="2147375027"/>
            <ac:spMk id="7" creationId="{D93521D6-8F41-367F-7DAC-3C749756D4AA}"/>
          </ac:spMkLst>
        </pc:spChg>
        <pc:spChg chg="mod">
          <ac:chgData name="Zhen Gao" userId="753ca5ad-a66a-4072-86ff-fe9bc8c0233d" providerId="ADAL" clId="{2E9D60E9-7E7E-2A4E-BDBC-C648B3D69C5B}" dt="2023-09-27T15:55:35.934" v="177" actId="20577"/>
          <ac:spMkLst>
            <pc:docMk/>
            <pc:sldMk cId="2388884254" sldId="2147375027"/>
            <ac:spMk id="9" creationId="{0A7D1B92-DE53-5AB5-11E9-5DC7DD5206AB}"/>
          </ac:spMkLst>
        </pc:spChg>
        <pc:spChg chg="mod">
          <ac:chgData name="Zhen Gao" userId="753ca5ad-a66a-4072-86ff-fe9bc8c0233d" providerId="ADAL" clId="{2E9D60E9-7E7E-2A4E-BDBC-C648B3D69C5B}" dt="2023-09-27T15:56:28.560" v="222" actId="20577"/>
          <ac:spMkLst>
            <pc:docMk/>
            <pc:sldMk cId="2388884254" sldId="2147375027"/>
            <ac:spMk id="10" creationId="{FD88E923-178D-86B4-38DF-003F8844AF1F}"/>
          </ac:spMkLst>
        </pc:spChg>
        <pc:picChg chg="add mod">
          <ac:chgData name="Zhen Gao" userId="753ca5ad-a66a-4072-86ff-fe9bc8c0233d" providerId="ADAL" clId="{2E9D60E9-7E7E-2A4E-BDBC-C648B3D69C5B}" dt="2023-09-27T15:56:59.776" v="228" actId="14100"/>
          <ac:picMkLst>
            <pc:docMk/>
            <pc:sldMk cId="2388884254" sldId="2147375027"/>
            <ac:picMk id="3" creationId="{A8B8C0FA-FB72-538F-099E-BB5C6EB607A4}"/>
          </ac:picMkLst>
        </pc:picChg>
        <pc:picChg chg="mod">
          <ac:chgData name="Zhen Gao" userId="753ca5ad-a66a-4072-86ff-fe9bc8c0233d" providerId="ADAL" clId="{2E9D60E9-7E7E-2A4E-BDBC-C648B3D69C5B}" dt="2023-09-27T15:57:07.505" v="231" actId="1076"/>
          <ac:picMkLst>
            <pc:docMk/>
            <pc:sldMk cId="2388884254" sldId="2147375027"/>
            <ac:picMk id="4" creationId="{CE64CB8B-BB3B-A7C6-D7A3-618000B8E269}"/>
          </ac:picMkLst>
        </pc:picChg>
        <pc:picChg chg="del">
          <ac:chgData name="Zhen Gao" userId="753ca5ad-a66a-4072-86ff-fe9bc8c0233d" providerId="ADAL" clId="{2E9D60E9-7E7E-2A4E-BDBC-C648B3D69C5B}" dt="2023-09-27T15:55:43.185" v="179" actId="478"/>
          <ac:picMkLst>
            <pc:docMk/>
            <pc:sldMk cId="2388884254" sldId="2147375027"/>
            <ac:picMk id="8" creationId="{C3CA6BEE-1220-B331-C986-BD0D5A99E6F9}"/>
          </ac:picMkLst>
        </pc:picChg>
      </pc:sldChg>
      <pc:sldChg chg="addSp delSp modSp add mod ord">
        <pc:chgData name="Zhen Gao" userId="753ca5ad-a66a-4072-86ff-fe9bc8c0233d" providerId="ADAL" clId="{2E9D60E9-7E7E-2A4E-BDBC-C648B3D69C5B}" dt="2023-09-27T18:44:36.698" v="417" actId="6549"/>
        <pc:sldMkLst>
          <pc:docMk/>
          <pc:sldMk cId="3345706962" sldId="2147375028"/>
        </pc:sldMkLst>
        <pc:spChg chg="mod">
          <ac:chgData name="Zhen Gao" userId="753ca5ad-a66a-4072-86ff-fe9bc8c0233d" providerId="ADAL" clId="{2E9D60E9-7E7E-2A4E-BDBC-C648B3D69C5B}" dt="2023-09-27T18:44:36.698" v="417" actId="6549"/>
          <ac:spMkLst>
            <pc:docMk/>
            <pc:sldMk cId="3345706962" sldId="2147375028"/>
            <ac:spMk id="3" creationId="{39939270-2303-05E1-F526-7F4DB96D6D36}"/>
          </ac:spMkLst>
        </pc:spChg>
        <pc:spChg chg="del">
          <ac:chgData name="Zhen Gao" userId="753ca5ad-a66a-4072-86ff-fe9bc8c0233d" providerId="ADAL" clId="{2E9D60E9-7E7E-2A4E-BDBC-C648B3D69C5B}" dt="2023-09-27T18:10:51.355" v="240" actId="478"/>
          <ac:spMkLst>
            <pc:docMk/>
            <pc:sldMk cId="3345706962" sldId="2147375028"/>
            <ac:spMk id="9" creationId="{FBAFB448-DC94-AB0A-F8F9-EA39711E1964}"/>
          </ac:spMkLst>
        </pc:spChg>
        <pc:spChg chg="add mod">
          <ac:chgData name="Zhen Gao" userId="753ca5ad-a66a-4072-86ff-fe9bc8c0233d" providerId="ADAL" clId="{2E9D60E9-7E7E-2A4E-BDBC-C648B3D69C5B}" dt="2023-09-27T18:20:24.360" v="303" actId="6549"/>
          <ac:spMkLst>
            <pc:docMk/>
            <pc:sldMk cId="3345706962" sldId="2147375028"/>
            <ac:spMk id="12" creationId="{0D48FCC6-9146-C80B-DCB2-5159AA89A26A}"/>
          </ac:spMkLst>
        </pc:spChg>
        <pc:graphicFrameChg chg="add mod modGraphic">
          <ac:chgData name="Zhen Gao" userId="753ca5ad-a66a-4072-86ff-fe9bc8c0233d" providerId="ADAL" clId="{2E9D60E9-7E7E-2A4E-BDBC-C648B3D69C5B}" dt="2023-09-27T18:18:41.312" v="275" actId="13926"/>
          <ac:graphicFrameMkLst>
            <pc:docMk/>
            <pc:sldMk cId="3345706962" sldId="2147375028"/>
            <ac:graphicFrameMk id="2" creationId="{4128E8EF-5ECF-04B3-1628-4FDE2FF27353}"/>
          </ac:graphicFrameMkLst>
        </pc:graphicFrameChg>
        <pc:graphicFrameChg chg="del">
          <ac:chgData name="Zhen Gao" userId="753ca5ad-a66a-4072-86ff-fe9bc8c0233d" providerId="ADAL" clId="{2E9D60E9-7E7E-2A4E-BDBC-C648B3D69C5B}" dt="2023-09-27T18:10:55.929" v="241" actId="478"/>
          <ac:graphicFrameMkLst>
            <pc:docMk/>
            <pc:sldMk cId="3345706962" sldId="2147375028"/>
            <ac:graphicFrameMk id="6" creationId="{72B85918-099F-AE42-0BC8-87F141F97BA9}"/>
          </ac:graphicFrameMkLst>
        </pc:graphicFrameChg>
        <pc:cxnChg chg="add mod">
          <ac:chgData name="Zhen Gao" userId="753ca5ad-a66a-4072-86ff-fe9bc8c0233d" providerId="ADAL" clId="{2E9D60E9-7E7E-2A4E-BDBC-C648B3D69C5B}" dt="2023-09-27T18:14:54.369" v="251"/>
          <ac:cxnSpMkLst>
            <pc:docMk/>
            <pc:sldMk cId="3345706962" sldId="2147375028"/>
            <ac:cxnSpMk id="5" creationId="{EEB16F3A-F19B-2A4F-4669-28BC235AECB7}"/>
          </ac:cxnSpMkLst>
        </pc:cxnChg>
        <pc:cxnChg chg="add mod">
          <ac:chgData name="Zhen Gao" userId="753ca5ad-a66a-4072-86ff-fe9bc8c0233d" providerId="ADAL" clId="{2E9D60E9-7E7E-2A4E-BDBC-C648B3D69C5B}" dt="2023-09-27T18:15:18.001" v="256" actId="1076"/>
          <ac:cxnSpMkLst>
            <pc:docMk/>
            <pc:sldMk cId="3345706962" sldId="2147375028"/>
            <ac:cxnSpMk id="7" creationId="{BECDE024-C71C-12D6-5220-71375F07D593}"/>
          </ac:cxnSpMkLst>
        </pc:cxnChg>
        <pc:cxnChg chg="del">
          <ac:chgData name="Zhen Gao" userId="753ca5ad-a66a-4072-86ff-fe9bc8c0233d" providerId="ADAL" clId="{2E9D60E9-7E7E-2A4E-BDBC-C648B3D69C5B}" dt="2023-09-27T18:14:46.594" v="248" actId="478"/>
          <ac:cxnSpMkLst>
            <pc:docMk/>
            <pc:sldMk cId="3345706962" sldId="2147375028"/>
            <ac:cxnSpMk id="10" creationId="{EB5CC5F4-E384-1BF0-906A-B689B7BBDA46}"/>
          </ac:cxnSpMkLst>
        </pc:cxnChg>
        <pc:cxnChg chg="add mod">
          <ac:chgData name="Zhen Gao" userId="753ca5ad-a66a-4072-86ff-fe9bc8c0233d" providerId="ADAL" clId="{2E9D60E9-7E7E-2A4E-BDBC-C648B3D69C5B}" dt="2023-09-27T18:15:12.282" v="255" actId="1076"/>
          <ac:cxnSpMkLst>
            <pc:docMk/>
            <pc:sldMk cId="3345706962" sldId="2147375028"/>
            <ac:cxnSpMk id="11" creationId="{019A0D93-0ECD-1570-FC2F-E69320D90546}"/>
          </ac:cxnSpMkLst>
        </pc:cxnChg>
        <pc:cxnChg chg="del">
          <ac:chgData name="Zhen Gao" userId="753ca5ad-a66a-4072-86ff-fe9bc8c0233d" providerId="ADAL" clId="{2E9D60E9-7E7E-2A4E-BDBC-C648B3D69C5B}" dt="2023-09-27T18:14:49.022" v="249" actId="478"/>
          <ac:cxnSpMkLst>
            <pc:docMk/>
            <pc:sldMk cId="3345706962" sldId="2147375028"/>
            <ac:cxnSpMk id="13" creationId="{CFE05618-196B-1CFD-75F8-0DBE8E4A62DA}"/>
          </ac:cxnSpMkLst>
        </pc:cxnChg>
        <pc:cxnChg chg="del">
          <ac:chgData name="Zhen Gao" userId="753ca5ad-a66a-4072-86ff-fe9bc8c0233d" providerId="ADAL" clId="{2E9D60E9-7E7E-2A4E-BDBC-C648B3D69C5B}" dt="2023-09-27T18:14:51.862" v="250" actId="478"/>
          <ac:cxnSpMkLst>
            <pc:docMk/>
            <pc:sldMk cId="3345706962" sldId="2147375028"/>
            <ac:cxnSpMk id="14" creationId="{88AC77D1-F8DD-1BDF-1CF4-0B3B29AC9AEB}"/>
          </ac:cxnSpMkLst>
        </pc:cxnChg>
      </pc:sldChg>
      <pc:sldChg chg="addSp delSp modSp add mod">
        <pc:chgData name="Zhen Gao" userId="753ca5ad-a66a-4072-86ff-fe9bc8c0233d" providerId="ADAL" clId="{2E9D60E9-7E7E-2A4E-BDBC-C648B3D69C5B}" dt="2023-09-27T18:44:44.803" v="427" actId="20577"/>
        <pc:sldMkLst>
          <pc:docMk/>
          <pc:sldMk cId="2272072465" sldId="2147375029"/>
        </pc:sldMkLst>
        <pc:spChg chg="mod">
          <ac:chgData name="Zhen Gao" userId="753ca5ad-a66a-4072-86ff-fe9bc8c0233d" providerId="ADAL" clId="{2E9D60E9-7E7E-2A4E-BDBC-C648B3D69C5B}" dt="2023-09-27T18:44:44.803" v="427" actId="20577"/>
          <ac:spMkLst>
            <pc:docMk/>
            <pc:sldMk cId="2272072465" sldId="2147375029"/>
            <ac:spMk id="3" creationId="{39939270-2303-05E1-F526-7F4DB96D6D36}"/>
          </ac:spMkLst>
        </pc:spChg>
        <pc:spChg chg="del">
          <ac:chgData name="Zhen Gao" userId="753ca5ad-a66a-4072-86ff-fe9bc8c0233d" providerId="ADAL" clId="{2E9D60E9-7E7E-2A4E-BDBC-C648B3D69C5B}" dt="2023-09-27T18:21:12.936" v="307" actId="478"/>
          <ac:spMkLst>
            <pc:docMk/>
            <pc:sldMk cId="2272072465" sldId="2147375029"/>
            <ac:spMk id="8" creationId="{8B264FBD-0C54-8DB3-189C-DE1627391D0A}"/>
          </ac:spMkLst>
        </pc:spChg>
        <pc:spChg chg="mod">
          <ac:chgData name="Zhen Gao" userId="753ca5ad-a66a-4072-86ff-fe9bc8c0233d" providerId="ADAL" clId="{2E9D60E9-7E7E-2A4E-BDBC-C648B3D69C5B}" dt="2023-09-27T18:21:24.235" v="309" actId="1076"/>
          <ac:spMkLst>
            <pc:docMk/>
            <pc:sldMk cId="2272072465" sldId="2147375029"/>
            <ac:spMk id="9" creationId="{FBAFB448-DC94-AB0A-F8F9-EA39711E1964}"/>
          </ac:spMkLst>
        </pc:spChg>
        <pc:graphicFrameChg chg="add mod modGraphic">
          <ac:chgData name="Zhen Gao" userId="753ca5ad-a66a-4072-86ff-fe9bc8c0233d" providerId="ADAL" clId="{2E9D60E9-7E7E-2A4E-BDBC-C648B3D69C5B}" dt="2023-09-27T18:25:20.969" v="368" actId="13926"/>
          <ac:graphicFrameMkLst>
            <pc:docMk/>
            <pc:sldMk cId="2272072465" sldId="2147375029"/>
            <ac:graphicFrameMk id="2" creationId="{16280776-EBD2-0629-C0FA-B606FAA66E89}"/>
          </ac:graphicFrameMkLst>
        </pc:graphicFrameChg>
        <pc:graphicFrameChg chg="del">
          <ac:chgData name="Zhen Gao" userId="753ca5ad-a66a-4072-86ff-fe9bc8c0233d" providerId="ADAL" clId="{2E9D60E9-7E7E-2A4E-BDBC-C648B3D69C5B}" dt="2023-09-27T18:21:05.136" v="306" actId="478"/>
          <ac:graphicFrameMkLst>
            <pc:docMk/>
            <pc:sldMk cId="2272072465" sldId="2147375029"/>
            <ac:graphicFrameMk id="4" creationId="{BAE79310-750D-1A91-3B30-1A44996A5BC1}"/>
          </ac:graphicFrameMkLst>
        </pc:graphicFrameChg>
        <pc:graphicFrameChg chg="mod">
          <ac:chgData name="Zhen Gao" userId="753ca5ad-a66a-4072-86ff-fe9bc8c0233d" providerId="ADAL" clId="{2E9D60E9-7E7E-2A4E-BDBC-C648B3D69C5B}" dt="2023-09-27T18:21:18.620" v="308" actId="1076"/>
          <ac:graphicFrameMkLst>
            <pc:docMk/>
            <pc:sldMk cId="2272072465" sldId="2147375029"/>
            <ac:graphicFrameMk id="6" creationId="{72B85918-099F-AE42-0BC8-87F141F97BA9}"/>
          </ac:graphicFrameMkLst>
        </pc:graphicFrameChg>
        <pc:cxnChg chg="add mod">
          <ac:chgData name="Zhen Gao" userId="753ca5ad-a66a-4072-86ff-fe9bc8c0233d" providerId="ADAL" clId="{2E9D60E9-7E7E-2A4E-BDBC-C648B3D69C5B}" dt="2023-09-27T18:22:20.986" v="318" actId="1076"/>
          <ac:cxnSpMkLst>
            <pc:docMk/>
            <pc:sldMk cId="2272072465" sldId="2147375029"/>
            <ac:cxnSpMk id="5" creationId="{A218AFC4-EEFC-AEAC-5239-6A43AF404C8C}"/>
          </ac:cxnSpMkLst>
        </pc:cxnChg>
        <pc:cxnChg chg="add mod">
          <ac:chgData name="Zhen Gao" userId="753ca5ad-a66a-4072-86ff-fe9bc8c0233d" providerId="ADAL" clId="{2E9D60E9-7E7E-2A4E-BDBC-C648B3D69C5B}" dt="2023-09-27T18:22:26.470" v="319" actId="1076"/>
          <ac:cxnSpMkLst>
            <pc:docMk/>
            <pc:sldMk cId="2272072465" sldId="2147375029"/>
            <ac:cxnSpMk id="7" creationId="{CA4A5F00-F601-8A9B-873E-9AF201597D96}"/>
          </ac:cxnSpMkLst>
        </pc:cxnChg>
        <pc:cxnChg chg="del">
          <ac:chgData name="Zhen Gao" userId="753ca5ad-a66a-4072-86ff-fe9bc8c0233d" providerId="ADAL" clId="{2E9D60E9-7E7E-2A4E-BDBC-C648B3D69C5B}" dt="2023-09-27T18:21:46.286" v="312" actId="478"/>
          <ac:cxnSpMkLst>
            <pc:docMk/>
            <pc:sldMk cId="2272072465" sldId="2147375029"/>
            <ac:cxnSpMk id="10" creationId="{EB5CC5F4-E384-1BF0-906A-B689B7BBDA46}"/>
          </ac:cxnSpMkLst>
        </pc:cxnChg>
        <pc:cxnChg chg="del mod">
          <ac:chgData name="Zhen Gao" userId="753ca5ad-a66a-4072-86ff-fe9bc8c0233d" providerId="ADAL" clId="{2E9D60E9-7E7E-2A4E-BDBC-C648B3D69C5B}" dt="2023-09-27T18:22:07.761" v="316" actId="478"/>
          <ac:cxnSpMkLst>
            <pc:docMk/>
            <pc:sldMk cId="2272072465" sldId="2147375029"/>
            <ac:cxnSpMk id="14" creationId="{88AC77D1-F8DD-1BDF-1CF4-0B3B29AC9AEB}"/>
          </ac:cxnSpMkLst>
        </pc:cxnChg>
      </pc:sldChg>
      <pc:sldChg chg="addSp delSp modSp add mod ord">
        <pc:chgData name="Zhen Gao" userId="753ca5ad-a66a-4072-86ff-fe9bc8c0233d" providerId="ADAL" clId="{2E9D60E9-7E7E-2A4E-BDBC-C648B3D69C5B}" dt="2023-09-27T18:59:15.406" v="480" actId="20578"/>
        <pc:sldMkLst>
          <pc:docMk/>
          <pc:sldMk cId="486642673" sldId="2147375030"/>
        </pc:sldMkLst>
        <pc:spChg chg="mod">
          <ac:chgData name="Zhen Gao" userId="753ca5ad-a66a-4072-86ff-fe9bc8c0233d" providerId="ADAL" clId="{2E9D60E9-7E7E-2A4E-BDBC-C648B3D69C5B}" dt="2023-09-27T18:43:58.120" v="397" actId="20577"/>
          <ac:spMkLst>
            <pc:docMk/>
            <pc:sldMk cId="486642673" sldId="2147375030"/>
            <ac:spMk id="3" creationId="{39939270-2303-05E1-F526-7F4DB96D6D36}"/>
          </ac:spMkLst>
        </pc:spChg>
        <pc:spChg chg="mod">
          <ac:chgData name="Zhen Gao" userId="753ca5ad-a66a-4072-86ff-fe9bc8c0233d" providerId="ADAL" clId="{2E9D60E9-7E7E-2A4E-BDBC-C648B3D69C5B}" dt="2023-09-27T18:45:26.954" v="434" actId="13926"/>
          <ac:spMkLst>
            <pc:docMk/>
            <pc:sldMk cId="486642673" sldId="2147375030"/>
            <ac:spMk id="8" creationId="{8B264FBD-0C54-8DB3-189C-DE1627391D0A}"/>
          </ac:spMkLst>
        </pc:spChg>
        <pc:spChg chg="mod">
          <ac:chgData name="Zhen Gao" userId="753ca5ad-a66a-4072-86ff-fe9bc8c0233d" providerId="ADAL" clId="{2E9D60E9-7E7E-2A4E-BDBC-C648B3D69C5B}" dt="2023-09-27T18:43:23.048" v="378" actId="20577"/>
          <ac:spMkLst>
            <pc:docMk/>
            <pc:sldMk cId="486642673" sldId="2147375030"/>
            <ac:spMk id="12" creationId="{0D48FCC6-9146-C80B-DCB2-5159AA89A26A}"/>
          </ac:spMkLst>
        </pc:spChg>
        <pc:graphicFrameChg chg="del">
          <ac:chgData name="Zhen Gao" userId="753ca5ad-a66a-4072-86ff-fe9bc8c0233d" providerId="ADAL" clId="{2E9D60E9-7E7E-2A4E-BDBC-C648B3D69C5B}" dt="2023-09-27T18:45:33.443" v="435" actId="478"/>
          <ac:graphicFrameMkLst>
            <pc:docMk/>
            <pc:sldMk cId="486642673" sldId="2147375030"/>
            <ac:graphicFrameMk id="4" creationId="{BAE79310-750D-1A91-3B30-1A44996A5BC1}"/>
          </ac:graphicFrameMkLst>
        </pc:graphicFrameChg>
        <pc:graphicFrameChg chg="add mod modGraphic">
          <ac:chgData name="Zhen Gao" userId="753ca5ad-a66a-4072-86ff-fe9bc8c0233d" providerId="ADAL" clId="{2E9D60E9-7E7E-2A4E-BDBC-C648B3D69C5B}" dt="2023-09-27T18:54:30.781" v="479" actId="122"/>
          <ac:graphicFrameMkLst>
            <pc:docMk/>
            <pc:sldMk cId="486642673" sldId="2147375030"/>
            <ac:graphicFrameMk id="6" creationId="{1D1C251A-E709-407E-C2C5-25E0717B1B8A}"/>
          </ac:graphicFrameMkLst>
        </pc:graphicFrameChg>
      </pc:sldChg>
      <pc:sldChg chg="addSp delSp modSp add mod ord replId">
        <pc:chgData name="Zhen Gao" userId="753ca5ad-a66a-4072-86ff-fe9bc8c0233d" providerId="ADAL" clId="{2E9D60E9-7E7E-2A4E-BDBC-C648B3D69C5B}" dt="2023-09-27T18:59:15.406" v="480" actId="20578"/>
        <pc:sldMkLst>
          <pc:docMk/>
          <pc:sldMk cId="1961721547" sldId="2147375031"/>
        </pc:sldMkLst>
        <pc:spChg chg="mod">
          <ac:chgData name="Zhen Gao" userId="753ca5ad-a66a-4072-86ff-fe9bc8c0233d" providerId="ADAL" clId="{2E9D60E9-7E7E-2A4E-BDBC-C648B3D69C5B}" dt="2023-09-27T18:46:02.036" v="441" actId="20577"/>
          <ac:spMkLst>
            <pc:docMk/>
            <pc:sldMk cId="1961721547" sldId="2147375031"/>
            <ac:spMk id="3" creationId="{39939270-2303-05E1-F526-7F4DB96D6D36}"/>
          </ac:spMkLst>
        </pc:spChg>
        <pc:spChg chg="add mod">
          <ac:chgData name="Zhen Gao" userId="753ca5ad-a66a-4072-86ff-fe9bc8c0233d" providerId="ADAL" clId="{2E9D60E9-7E7E-2A4E-BDBC-C648B3D69C5B}" dt="2023-09-27T18:45:56.441" v="437"/>
          <ac:spMkLst>
            <pc:docMk/>
            <pc:sldMk cId="1961721547" sldId="2147375031"/>
            <ac:spMk id="4" creationId="{6E184B0B-2F33-3614-5ADD-DA813F49591B}"/>
          </ac:spMkLst>
        </pc:spChg>
        <pc:spChg chg="add mod">
          <ac:chgData name="Zhen Gao" userId="753ca5ad-a66a-4072-86ff-fe9bc8c0233d" providerId="ADAL" clId="{2E9D60E9-7E7E-2A4E-BDBC-C648B3D69C5B}" dt="2023-09-27T18:45:56.441" v="437"/>
          <ac:spMkLst>
            <pc:docMk/>
            <pc:sldMk cId="1961721547" sldId="2147375031"/>
            <ac:spMk id="8" creationId="{C7FDD33D-D96A-D515-FCCA-2AE72FF5FA4E}"/>
          </ac:spMkLst>
        </pc:spChg>
        <pc:spChg chg="del">
          <ac:chgData name="Zhen Gao" userId="753ca5ad-a66a-4072-86ff-fe9bc8c0233d" providerId="ADAL" clId="{2E9D60E9-7E7E-2A4E-BDBC-C648B3D69C5B}" dt="2023-09-27T18:45:55.858" v="436" actId="478"/>
          <ac:spMkLst>
            <pc:docMk/>
            <pc:sldMk cId="1961721547" sldId="2147375031"/>
            <ac:spMk id="9" creationId="{FBAFB448-DC94-AB0A-F8F9-EA39711E1964}"/>
          </ac:spMkLst>
        </pc:spChg>
        <pc:graphicFrameChg chg="del">
          <ac:chgData name="Zhen Gao" userId="753ca5ad-a66a-4072-86ff-fe9bc8c0233d" providerId="ADAL" clId="{2E9D60E9-7E7E-2A4E-BDBC-C648B3D69C5B}" dt="2023-09-27T18:46:21.363" v="442" actId="478"/>
          <ac:graphicFrameMkLst>
            <pc:docMk/>
            <pc:sldMk cId="1961721547" sldId="2147375031"/>
            <ac:graphicFrameMk id="6" creationId="{72B85918-099F-AE42-0BC8-87F141F97BA9}"/>
          </ac:graphicFrameMkLst>
        </pc:graphicFrameChg>
        <pc:graphicFrameChg chg="add mod modGraphic">
          <ac:chgData name="Zhen Gao" userId="753ca5ad-a66a-4072-86ff-fe9bc8c0233d" providerId="ADAL" clId="{2E9D60E9-7E7E-2A4E-BDBC-C648B3D69C5B}" dt="2023-09-27T18:53:19.293" v="475" actId="207"/>
          <ac:graphicFrameMkLst>
            <pc:docMk/>
            <pc:sldMk cId="1961721547" sldId="2147375031"/>
            <ac:graphicFrameMk id="10" creationId="{1EB353FE-E3B7-50DC-8EFA-47BA996FB186}"/>
          </ac:graphicFrameMkLst>
        </pc:graphicFrame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10" tIns="48306" rIns="96610" bIns="48306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10" tIns="48306" rIns="96610" bIns="48306" rtlCol="0"/>
          <a:lstStyle>
            <a:lvl1pPr algn="r">
              <a:defRPr sz="1200"/>
            </a:lvl1pPr>
          </a:lstStyle>
          <a:p>
            <a:fld id="{2845C329-1403-9A4C-8E8E-D2FEAA565D34}" type="datetimeFigureOut">
              <a:rPr lang="en-US" smtClean="0"/>
              <a:t>9/27/23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10" tIns="48306" rIns="96610" bIns="48306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10" tIns="48306" rIns="96610" bIns="48306" rtlCol="0" anchor="b"/>
          <a:lstStyle>
            <a:lvl1pPr algn="r">
              <a:defRPr sz="1200"/>
            </a:lvl1pPr>
          </a:lstStyle>
          <a:p>
            <a:fld id="{ACECB29D-7600-CA4F-8E02-6C8F05431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38407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228600" y="96376"/>
            <a:ext cx="3169920" cy="480060"/>
          </a:xfrm>
          <a:prstGeom prst="rect">
            <a:avLst/>
          </a:prstGeom>
        </p:spPr>
        <p:txBody>
          <a:bodyPr vert="horz" lIns="96610" tIns="48306" rIns="96610" bIns="48306" rtlCol="0"/>
          <a:lstStyle>
            <a:lvl1pPr algn="l">
              <a:defRPr sz="1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520433" y="96376"/>
            <a:ext cx="3169920" cy="480060"/>
          </a:xfrm>
          <a:prstGeom prst="rect">
            <a:avLst/>
          </a:prstGeom>
        </p:spPr>
        <p:txBody>
          <a:bodyPr vert="horz" lIns="96610" tIns="48306" rIns="96610" bIns="48306" rtlCol="0"/>
          <a:lstStyle>
            <a:lvl1pPr algn="r">
              <a:defRPr sz="1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96C832D-0B2A-7C42-9AE1-652F463CF707}" type="datetimeFigureOut">
              <a:rPr lang="en-US" smtClean="0"/>
              <a:pPr/>
              <a:t>9/27/23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8600" y="719138"/>
            <a:ext cx="64008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10" tIns="48306" rIns="96610" bIns="48306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228599" y="4560570"/>
            <a:ext cx="6400799" cy="3766012"/>
          </a:xfrm>
          <a:prstGeom prst="rect">
            <a:avLst/>
          </a:prstGeom>
        </p:spPr>
        <p:txBody>
          <a:bodyPr vert="horz" lIns="96610" tIns="48306" rIns="96610" bIns="48306" rtlCol="0"/>
          <a:lstStyle/>
          <a:p>
            <a:pPr lvl="0"/>
            <a:r>
              <a:rPr lang="es-ES_tradnl" err="1"/>
              <a:t>Click</a:t>
            </a:r>
            <a:r>
              <a:rPr lang="es-ES_tradnl"/>
              <a:t> to </a:t>
            </a:r>
            <a:r>
              <a:rPr lang="es-ES_tradnl" err="1"/>
              <a:t>edit</a:t>
            </a:r>
            <a:r>
              <a:rPr lang="es-ES_tradnl"/>
              <a:t> Master </a:t>
            </a:r>
            <a:r>
              <a:rPr lang="es-ES_tradnl" err="1"/>
              <a:t>text</a:t>
            </a:r>
            <a:r>
              <a:rPr lang="es-ES_tradnl"/>
              <a:t> </a:t>
            </a:r>
            <a:r>
              <a:rPr lang="es-ES_tradnl" err="1"/>
              <a:t>styles</a:t>
            </a:r>
            <a:endParaRPr lang="es-ES_tradnl"/>
          </a:p>
          <a:p>
            <a:pPr lvl="1"/>
            <a:r>
              <a:rPr lang="es-ES_tradnl" err="1"/>
              <a:t>Second</a:t>
            </a:r>
            <a:r>
              <a:rPr lang="es-ES_tradnl"/>
              <a:t> </a:t>
            </a:r>
            <a:r>
              <a:rPr lang="es-ES_tradnl" err="1"/>
              <a:t>level</a:t>
            </a:r>
            <a:endParaRPr lang="es-ES_tradnl"/>
          </a:p>
          <a:p>
            <a:pPr lvl="2"/>
            <a:r>
              <a:rPr lang="es-ES_tradnl" err="1"/>
              <a:t>Third</a:t>
            </a:r>
            <a:r>
              <a:rPr lang="es-ES_tradnl"/>
              <a:t> </a:t>
            </a:r>
            <a:r>
              <a:rPr lang="es-ES_tradnl" err="1"/>
              <a:t>level</a:t>
            </a:r>
            <a:endParaRPr lang="es-ES_tradnl"/>
          </a:p>
          <a:p>
            <a:pPr lvl="3"/>
            <a:r>
              <a:rPr lang="es-ES_tradnl" err="1"/>
              <a:t>Fourth</a:t>
            </a:r>
            <a:r>
              <a:rPr lang="es-ES_tradnl"/>
              <a:t> </a:t>
            </a:r>
            <a:r>
              <a:rPr lang="es-ES_tradnl" err="1"/>
              <a:t>level</a:t>
            </a:r>
            <a:endParaRPr lang="es-ES_tradnl"/>
          </a:p>
          <a:p>
            <a:pPr lvl="4"/>
            <a:r>
              <a:rPr lang="es-ES_tradnl" err="1"/>
              <a:t>Fifth</a:t>
            </a:r>
            <a:r>
              <a:rPr lang="es-ES_tradnl"/>
              <a:t> </a:t>
            </a:r>
            <a:r>
              <a:rPr lang="es-ES_tradnl" err="1"/>
              <a:t>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228599" y="8567564"/>
            <a:ext cx="3108965" cy="480060"/>
          </a:xfrm>
          <a:prstGeom prst="rect">
            <a:avLst/>
          </a:prstGeom>
        </p:spPr>
        <p:txBody>
          <a:bodyPr vert="horz" lIns="96610" tIns="48306" rIns="96610" bIns="48306" rtlCol="0" anchor="b"/>
          <a:lstStyle>
            <a:lvl1pPr algn="l">
              <a:defRPr sz="1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643744" y="8567564"/>
            <a:ext cx="2985653" cy="480060"/>
          </a:xfrm>
          <a:prstGeom prst="rect">
            <a:avLst/>
          </a:prstGeom>
        </p:spPr>
        <p:txBody>
          <a:bodyPr vert="horz" lIns="96610" tIns="48306" rIns="96610" bIns="48306" rtlCol="0" anchor="b"/>
          <a:lstStyle>
            <a:lvl1pPr algn="r">
              <a:defRPr sz="1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E1A920DB-DA39-B948-8A10-FF782037E6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31992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A920DB-DA39-B948-8A10-FF782037E64A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8370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A920DB-DA39-B948-8A10-FF782037E64A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0650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A920DB-DA39-B948-8A10-FF782037E64A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0644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A920DB-DA39-B948-8A10-FF782037E64A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2836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A920DB-DA39-B948-8A10-FF782037E64A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8101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10.jpeg"/><Relationship Id="rId7" Type="http://schemas.openxmlformats.org/officeDocument/2006/relationships/image" Target="../media/image13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jpeg"/><Relationship Id="rId5" Type="http://schemas.openxmlformats.org/officeDocument/2006/relationships/image" Target="../media/image5.jpeg"/><Relationship Id="rId4" Type="http://schemas.openxmlformats.org/officeDocument/2006/relationships/image" Target="../media/image11.jpeg"/><Relationship Id="rId9" Type="http://schemas.openxmlformats.org/officeDocument/2006/relationships/image" Target="../media/image7.jpe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7" Type="http://schemas.openxmlformats.org/officeDocument/2006/relationships/image" Target="../media/image19.jpe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8.png"/><Relationship Id="rId5" Type="http://schemas.openxmlformats.org/officeDocument/2006/relationships/image" Target="../media/image5.jpeg"/><Relationship Id="rId4" Type="http://schemas.openxmlformats.org/officeDocument/2006/relationships/image" Target="../media/image17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2.jpe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10.jpeg"/><Relationship Id="rId7" Type="http://schemas.openxmlformats.org/officeDocument/2006/relationships/image" Target="../media/image13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2.jpeg"/><Relationship Id="rId5" Type="http://schemas.openxmlformats.org/officeDocument/2006/relationships/image" Target="../media/image5.jpeg"/><Relationship Id="rId4" Type="http://schemas.openxmlformats.org/officeDocument/2006/relationships/image" Target="../media/image11.jpeg"/><Relationship Id="rId9" Type="http://schemas.openxmlformats.org/officeDocument/2006/relationships/image" Target="../media/image7.jpe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7" Type="http://schemas.openxmlformats.org/officeDocument/2006/relationships/image" Target="../media/image19.jpe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8.png"/><Relationship Id="rId5" Type="http://schemas.openxmlformats.org/officeDocument/2006/relationships/image" Target="../media/image5.jpeg"/><Relationship Id="rId4" Type="http://schemas.openxmlformats.org/officeDocument/2006/relationships/image" Target="../media/image17.jpe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2.jpe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7" Type="http://schemas.openxmlformats.org/officeDocument/2006/relationships/image" Target="../media/image28.jpe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Layouts/_rels/slideLayout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emf"/><Relationship Id="rId3" Type="http://schemas.openxmlformats.org/officeDocument/2006/relationships/image" Target="../media/image30.jpeg"/><Relationship Id="rId7" Type="http://schemas.openxmlformats.org/officeDocument/2006/relationships/image" Target="../media/image34.jpeg"/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33.jpeg"/><Relationship Id="rId5" Type="http://schemas.openxmlformats.org/officeDocument/2006/relationships/image" Target="../media/image32.jpeg"/><Relationship Id="rId4" Type="http://schemas.openxmlformats.org/officeDocument/2006/relationships/image" Target="../media/image31.jpe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.pn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7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.pn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40.png"/><Relationship Id="rId2" Type="http://schemas.openxmlformats.org/officeDocument/2006/relationships/image" Target="../media/image39.jpe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4.xml"/><Relationship Id="rId6" Type="http://schemas.microsoft.com/office/2007/relationships/hdphoto" Target="../media/hdphoto3.wdp"/><Relationship Id="rId5" Type="http://schemas.openxmlformats.org/officeDocument/2006/relationships/image" Target="../media/image2.png"/><Relationship Id="rId4" Type="http://schemas.openxmlformats.org/officeDocument/2006/relationships/image" Target="../media/image41.jpe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3.png"/><Relationship Id="rId5" Type="http://schemas.microsoft.com/office/2007/relationships/hdphoto" Target="../media/hdphoto4.wdp"/><Relationship Id="rId4" Type="http://schemas.openxmlformats.org/officeDocument/2006/relationships/image" Target="../media/image2.pn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7" Type="http://schemas.openxmlformats.org/officeDocument/2006/relationships/image" Target="../media/image3.png"/><Relationship Id="rId2" Type="http://schemas.openxmlformats.org/officeDocument/2006/relationships/image" Target="../media/image39.jpeg"/><Relationship Id="rId1" Type="http://schemas.openxmlformats.org/officeDocument/2006/relationships/slideMaster" Target="../slideMasters/slideMaster4.xml"/><Relationship Id="rId6" Type="http://schemas.microsoft.com/office/2007/relationships/hdphoto" Target="../media/hdphoto5.wdp"/><Relationship Id="rId5" Type="http://schemas.openxmlformats.org/officeDocument/2006/relationships/image" Target="../media/image2.png"/><Relationship Id="rId4" Type="http://schemas.openxmlformats.org/officeDocument/2006/relationships/image" Target="../media/image36.pn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7" Type="http://schemas.openxmlformats.org/officeDocument/2006/relationships/image" Target="../media/image40.png"/><Relationship Id="rId2" Type="http://schemas.openxmlformats.org/officeDocument/2006/relationships/image" Target="../media/image45.jpe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7" Type="http://schemas.openxmlformats.org/officeDocument/2006/relationships/image" Target="../media/image3.png"/><Relationship Id="rId2" Type="http://schemas.openxmlformats.org/officeDocument/2006/relationships/image" Target="../media/image47.jpeg"/><Relationship Id="rId1" Type="http://schemas.openxmlformats.org/officeDocument/2006/relationships/slideMaster" Target="../slideMasters/slideMaster6.xml"/><Relationship Id="rId6" Type="http://schemas.microsoft.com/office/2007/relationships/hdphoto" Target="../media/hdphoto8.wdp"/><Relationship Id="rId5" Type="http://schemas.openxmlformats.org/officeDocument/2006/relationships/image" Target="../media/image2.png"/><Relationship Id="rId4" Type="http://schemas.openxmlformats.org/officeDocument/2006/relationships/image" Target="../media/image36.png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3.png"/><Relationship Id="rId5" Type="http://schemas.microsoft.com/office/2007/relationships/hdphoto" Target="../media/hdphoto9.wdp"/><Relationship Id="rId4" Type="http://schemas.openxmlformats.org/officeDocument/2006/relationships/image" Target="../media/image2.png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7" Type="http://schemas.openxmlformats.org/officeDocument/2006/relationships/image" Target="../media/image3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6.xml"/><Relationship Id="rId6" Type="http://schemas.microsoft.com/office/2007/relationships/hdphoto" Target="../media/hdphoto10.wdp"/><Relationship Id="rId5" Type="http://schemas.openxmlformats.org/officeDocument/2006/relationships/image" Target="../media/image2.png"/><Relationship Id="rId4" Type="http://schemas.openxmlformats.org/officeDocument/2006/relationships/image" Target="../media/image36.png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7" Type="http://schemas.openxmlformats.org/officeDocument/2006/relationships/image" Target="../media/image40.png"/><Relationship Id="rId2" Type="http://schemas.openxmlformats.org/officeDocument/2006/relationships/image" Target="../media/image51.jpe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3.png"/><Relationship Id="rId5" Type="http://schemas.microsoft.com/office/2007/relationships/hdphoto" Target="../media/hdphoto7.wdp"/><Relationship Id="rId4" Type="http://schemas.openxmlformats.org/officeDocument/2006/relationships/image" Target="../media/image2.png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3.png"/><Relationship Id="rId2" Type="http://schemas.openxmlformats.org/officeDocument/2006/relationships/image" Target="../media/image53.jpeg"/><Relationship Id="rId1" Type="http://schemas.openxmlformats.org/officeDocument/2006/relationships/slideMaster" Target="../slideMasters/slideMaster7.xml"/><Relationship Id="rId6" Type="http://schemas.microsoft.com/office/2007/relationships/hdphoto" Target="../media/hdphoto12.wdp"/><Relationship Id="rId5" Type="http://schemas.openxmlformats.org/officeDocument/2006/relationships/image" Target="../media/image2.png"/><Relationship Id="rId4" Type="http://schemas.openxmlformats.org/officeDocument/2006/relationships/image" Target="../media/image54.jpeg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55.jpe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3.png"/><Relationship Id="rId5" Type="http://schemas.microsoft.com/office/2007/relationships/hdphoto" Target="../media/hdphoto13.wdp"/><Relationship Id="rId4" Type="http://schemas.openxmlformats.org/officeDocument/2006/relationships/image" Target="../media/image2.png"/></Relationships>
</file>

<file path=ppt/slideLayouts/_rels/slideLayout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57.png"/><Relationship Id="rId7" Type="http://schemas.microsoft.com/office/2007/relationships/hdphoto" Target="../media/hdphoto1.wdp"/><Relationship Id="rId2" Type="http://schemas.openxmlformats.org/officeDocument/2006/relationships/image" Target="../media/image56.jpe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2.png"/><Relationship Id="rId5" Type="http://schemas.openxmlformats.org/officeDocument/2006/relationships/image" Target="../media/image36.png"/><Relationship Id="rId4" Type="http://schemas.microsoft.com/office/2007/relationships/hdphoto" Target="../media/hdphoto14.wdp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7" Type="http://schemas.openxmlformats.org/officeDocument/2006/relationships/image" Target="../media/image40.png"/><Relationship Id="rId2" Type="http://schemas.openxmlformats.org/officeDocument/2006/relationships/image" Target="../media/image59.jpe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3.png"/><Relationship Id="rId5" Type="http://schemas.microsoft.com/office/2007/relationships/hdphoto" Target="../media/hdphoto16.wdp"/><Relationship Id="rId4" Type="http://schemas.openxmlformats.org/officeDocument/2006/relationships/image" Target="../media/image2.png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7" Type="http://schemas.openxmlformats.org/officeDocument/2006/relationships/image" Target="../media/image3.png"/><Relationship Id="rId2" Type="http://schemas.openxmlformats.org/officeDocument/2006/relationships/image" Target="../media/image61.jpeg"/><Relationship Id="rId1" Type="http://schemas.openxmlformats.org/officeDocument/2006/relationships/slideMaster" Target="../slideMasters/slideMaster8.xml"/><Relationship Id="rId6" Type="http://schemas.microsoft.com/office/2007/relationships/hdphoto" Target="../media/hdphoto17.wdp"/><Relationship Id="rId5" Type="http://schemas.openxmlformats.org/officeDocument/2006/relationships/image" Target="../media/image2.png"/><Relationship Id="rId4" Type="http://schemas.openxmlformats.org/officeDocument/2006/relationships/image" Target="../media/image36.png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63.jpe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3.png"/><Relationship Id="rId5" Type="http://schemas.microsoft.com/office/2007/relationships/hdphoto" Target="../media/hdphoto18.wdp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7" Type="http://schemas.openxmlformats.org/officeDocument/2006/relationships/image" Target="../media/image3.png"/><Relationship Id="rId2" Type="http://schemas.openxmlformats.org/officeDocument/2006/relationships/image" Target="../media/image64.jpeg"/><Relationship Id="rId1" Type="http://schemas.openxmlformats.org/officeDocument/2006/relationships/slideMaster" Target="../slideMasters/slideMaster8.xml"/><Relationship Id="rId6" Type="http://schemas.microsoft.com/office/2007/relationships/hdphoto" Target="../media/hdphoto19.wdp"/><Relationship Id="rId5" Type="http://schemas.openxmlformats.org/officeDocument/2006/relationships/image" Target="../media/image2.png"/><Relationship Id="rId4" Type="http://schemas.openxmlformats.org/officeDocument/2006/relationships/image" Target="../media/image36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B72A38-F9A5-CD4B-B593-00755101EE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954583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WITH PHOTO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B3B66E5-D4B9-D746-85E7-0817EB68C9F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6104275" y="-695"/>
            <a:ext cx="3039368" cy="4699425"/>
          </a:xfrm>
          <a:prstGeom prst="rect">
            <a:avLst/>
          </a:prstGeom>
        </p:spPr>
      </p:pic>
      <p:pic>
        <p:nvPicPr>
          <p:cNvPr id="10" name="Picture Placeholder 18">
            <a:extLst>
              <a:ext uri="{FF2B5EF4-FFF2-40B4-BE49-F238E27FC236}">
                <a16:creationId xmlns:a16="http://schemas.microsoft.com/office/drawing/2014/main" id="{AE594129-E530-F54E-9822-E2641DC6872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7349383" y="591"/>
            <a:ext cx="1794618" cy="46968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7547" y="153484"/>
            <a:ext cx="5660721" cy="513266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E0AA4A-BDF6-5B4A-84AE-EDC943B6DD6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7546" y="666750"/>
            <a:ext cx="5660721" cy="3397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defRPr lang="en-US" sz="1800" b="0" i="0" kern="1200" dirty="0">
                <a:solidFill>
                  <a:schemeClr val="accent2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120650" lvl="0" indent="-120650" algn="l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subtitle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C88D5C2-25B4-C947-B4BE-01EFB89FF13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87546" y="1167097"/>
            <a:ext cx="2752536" cy="3239803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b="1">
                <a:solidFill>
                  <a:schemeClr val="accent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 bullet</a:t>
            </a:r>
          </a:p>
          <a:p>
            <a:pPr lvl="2"/>
            <a:r>
              <a:rPr lang="en-US"/>
              <a:t>Third level bullet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C0F55473-9E48-E149-A5F9-16BF6F27034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195732" y="1167097"/>
            <a:ext cx="2752536" cy="3239803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b="1">
                <a:solidFill>
                  <a:schemeClr val="accent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 bullet</a:t>
            </a:r>
          </a:p>
          <a:p>
            <a:pPr lvl="2"/>
            <a:r>
              <a:rPr lang="en-US"/>
              <a:t>Third level bullet</a:t>
            </a:r>
          </a:p>
        </p:txBody>
      </p:sp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37638021-80B5-D04D-B67E-AE9E289757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Picture Placeholder 3">
            <a:extLst>
              <a:ext uri="{FF2B5EF4-FFF2-40B4-BE49-F238E27FC236}">
                <a16:creationId xmlns:a16="http://schemas.microsoft.com/office/drawing/2014/main" id="{BC72F3AF-B475-9647-BF03-4666650AC563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6104275" y="-695"/>
            <a:ext cx="3040082" cy="4700117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000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</p:spTree>
    <p:extLst>
      <p:ext uri="{BB962C8B-B14F-4D97-AF65-F5344CB8AC3E}">
        <p14:creationId xmlns:p14="http://schemas.microsoft.com/office/powerpoint/2010/main" val="2903008846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ganizational Char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C3234-2208-4FD5-BA5D-47924B90C3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35806CBA-57D9-9E40-85DA-4469949C69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C999B462-8110-C04D-8321-DCB913BE4F85}"/>
              </a:ext>
            </a:extLst>
          </p:cNvPr>
          <p:cNvSpPr/>
          <p:nvPr userDrawn="1"/>
        </p:nvSpPr>
        <p:spPr>
          <a:xfrm>
            <a:off x="907576" y="3351015"/>
            <a:ext cx="7308376" cy="249766"/>
          </a:xfrm>
          <a:custGeom>
            <a:avLst/>
            <a:gdLst>
              <a:gd name="connsiteX0" fmla="*/ 0 w 1425844"/>
              <a:gd name="connsiteY0" fmla="*/ 302217 h 302217"/>
              <a:gd name="connsiteX1" fmla="*/ 0 w 1425844"/>
              <a:gd name="connsiteY1" fmla="*/ 0 h 302217"/>
              <a:gd name="connsiteX2" fmla="*/ 1425844 w 1425844"/>
              <a:gd name="connsiteY2" fmla="*/ 0 h 302217"/>
              <a:gd name="connsiteX3" fmla="*/ 1425844 w 1425844"/>
              <a:gd name="connsiteY3" fmla="*/ 286719 h 30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25844" h="302217">
                <a:moveTo>
                  <a:pt x="0" y="302217"/>
                </a:moveTo>
                <a:lnTo>
                  <a:pt x="0" y="0"/>
                </a:lnTo>
                <a:lnTo>
                  <a:pt x="1425844" y="0"/>
                </a:lnTo>
                <a:lnTo>
                  <a:pt x="1425844" y="286719"/>
                </a:lnTo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FB0442C-D9C3-A343-AAD1-F64589F881FB}"/>
              </a:ext>
            </a:extLst>
          </p:cNvPr>
          <p:cNvCxnSpPr>
            <a:cxnSpLocks/>
          </p:cNvCxnSpPr>
          <p:nvPr userDrawn="1"/>
        </p:nvCxnSpPr>
        <p:spPr>
          <a:xfrm>
            <a:off x="2397917" y="3353569"/>
            <a:ext cx="0" cy="191740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924D327-0137-A14F-91A6-81F24F500E41}"/>
              </a:ext>
            </a:extLst>
          </p:cNvPr>
          <p:cNvCxnSpPr>
            <a:cxnSpLocks/>
          </p:cNvCxnSpPr>
          <p:nvPr userDrawn="1"/>
        </p:nvCxnSpPr>
        <p:spPr>
          <a:xfrm>
            <a:off x="3859409" y="3353569"/>
            <a:ext cx="0" cy="191740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299FD2B-996E-C14A-8339-186D9D02356A}"/>
              </a:ext>
            </a:extLst>
          </p:cNvPr>
          <p:cNvCxnSpPr>
            <a:cxnSpLocks/>
          </p:cNvCxnSpPr>
          <p:nvPr userDrawn="1"/>
        </p:nvCxnSpPr>
        <p:spPr>
          <a:xfrm>
            <a:off x="5283993" y="3353569"/>
            <a:ext cx="0" cy="191740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08C38A4-5DB3-7F42-8F69-BEE62127E4DD}"/>
              </a:ext>
            </a:extLst>
          </p:cNvPr>
          <p:cNvCxnSpPr>
            <a:cxnSpLocks/>
          </p:cNvCxnSpPr>
          <p:nvPr userDrawn="1"/>
        </p:nvCxnSpPr>
        <p:spPr>
          <a:xfrm>
            <a:off x="6727031" y="3353569"/>
            <a:ext cx="0" cy="191740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A8E3D9F-B934-114C-AD73-8E92FF9CB025}"/>
              </a:ext>
            </a:extLst>
          </p:cNvPr>
          <p:cNvCxnSpPr>
            <a:cxnSpLocks/>
          </p:cNvCxnSpPr>
          <p:nvPr userDrawn="1"/>
        </p:nvCxnSpPr>
        <p:spPr>
          <a:xfrm>
            <a:off x="4562475" y="1732758"/>
            <a:ext cx="0" cy="1618257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C30C9E37-B9FE-0F42-B76C-6E186674CF14}"/>
              </a:ext>
            </a:extLst>
          </p:cNvPr>
          <p:cNvSpPr/>
          <p:nvPr userDrawn="1"/>
        </p:nvSpPr>
        <p:spPr>
          <a:xfrm>
            <a:off x="3876675" y="1430609"/>
            <a:ext cx="1371600" cy="4572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100"/>
              </a:spcBef>
            </a:pPr>
            <a:endParaRPr lang="en-US" sz="700" i="1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4CA10D2-95E2-C548-B241-ADD6FA609B2D}"/>
              </a:ext>
            </a:extLst>
          </p:cNvPr>
          <p:cNvSpPr/>
          <p:nvPr userDrawn="1"/>
        </p:nvSpPr>
        <p:spPr>
          <a:xfrm>
            <a:off x="269079" y="2803220"/>
            <a:ext cx="1371600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00"/>
              </a:spcBef>
            </a:pPr>
            <a:endParaRPr lang="en-US" sz="800" i="1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A3EDC0C-BF79-9247-8C59-72F49284B7F1}"/>
              </a:ext>
            </a:extLst>
          </p:cNvPr>
          <p:cNvSpPr/>
          <p:nvPr userDrawn="1"/>
        </p:nvSpPr>
        <p:spPr>
          <a:xfrm>
            <a:off x="6041231" y="2803220"/>
            <a:ext cx="1371600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00"/>
              </a:spcBef>
            </a:pPr>
            <a:endParaRPr lang="en-US" sz="600" i="1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9222FDD-37C5-874F-B0FB-DC01939B746B}"/>
              </a:ext>
            </a:extLst>
          </p:cNvPr>
          <p:cNvSpPr/>
          <p:nvPr userDrawn="1"/>
        </p:nvSpPr>
        <p:spPr>
          <a:xfrm>
            <a:off x="1712117" y="2803220"/>
            <a:ext cx="1371600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00"/>
              </a:spcBef>
            </a:pPr>
            <a:endParaRPr lang="en-US" sz="600" i="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870BB1F-C180-E241-999F-5159168E3AB2}"/>
              </a:ext>
            </a:extLst>
          </p:cNvPr>
          <p:cNvSpPr/>
          <p:nvPr userDrawn="1"/>
        </p:nvSpPr>
        <p:spPr>
          <a:xfrm>
            <a:off x="3173609" y="2803220"/>
            <a:ext cx="1371600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00"/>
              </a:spcBef>
            </a:pPr>
            <a:endParaRPr lang="en-US" sz="600" i="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AC6A555-418A-F246-BECF-87BD8BF403E0}"/>
              </a:ext>
            </a:extLst>
          </p:cNvPr>
          <p:cNvSpPr/>
          <p:nvPr userDrawn="1"/>
        </p:nvSpPr>
        <p:spPr>
          <a:xfrm>
            <a:off x="4598193" y="2803220"/>
            <a:ext cx="1371600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00"/>
              </a:spcBef>
            </a:pPr>
            <a:endParaRPr lang="en-US" sz="600" i="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8B422DF-FB66-5347-9CA5-0A6ABE5575A6}"/>
              </a:ext>
            </a:extLst>
          </p:cNvPr>
          <p:cNvSpPr/>
          <p:nvPr userDrawn="1"/>
        </p:nvSpPr>
        <p:spPr>
          <a:xfrm>
            <a:off x="7484271" y="2803220"/>
            <a:ext cx="1371600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00"/>
              </a:spcBef>
            </a:pPr>
            <a:endParaRPr lang="en-US" sz="600" i="1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14A02377-76B4-CE4A-9605-AADDCDDA9A70}"/>
              </a:ext>
            </a:extLst>
          </p:cNvPr>
          <p:cNvSpPr/>
          <p:nvPr userDrawn="1"/>
        </p:nvSpPr>
        <p:spPr>
          <a:xfrm>
            <a:off x="907576" y="1983931"/>
            <a:ext cx="7308376" cy="249766"/>
          </a:xfrm>
          <a:custGeom>
            <a:avLst/>
            <a:gdLst>
              <a:gd name="connsiteX0" fmla="*/ 0 w 1425844"/>
              <a:gd name="connsiteY0" fmla="*/ 302217 h 302217"/>
              <a:gd name="connsiteX1" fmla="*/ 0 w 1425844"/>
              <a:gd name="connsiteY1" fmla="*/ 0 h 302217"/>
              <a:gd name="connsiteX2" fmla="*/ 1425844 w 1425844"/>
              <a:gd name="connsiteY2" fmla="*/ 0 h 302217"/>
              <a:gd name="connsiteX3" fmla="*/ 1425844 w 1425844"/>
              <a:gd name="connsiteY3" fmla="*/ 286719 h 30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25844" h="302217">
                <a:moveTo>
                  <a:pt x="0" y="302217"/>
                </a:moveTo>
                <a:lnTo>
                  <a:pt x="0" y="0"/>
                </a:lnTo>
                <a:lnTo>
                  <a:pt x="1425844" y="0"/>
                </a:lnTo>
                <a:lnTo>
                  <a:pt x="1425844" y="286719"/>
                </a:lnTo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C6C3176-E04A-704F-9946-5117FA2DDAA8}"/>
              </a:ext>
            </a:extLst>
          </p:cNvPr>
          <p:cNvCxnSpPr>
            <a:cxnSpLocks/>
          </p:cNvCxnSpPr>
          <p:nvPr userDrawn="1"/>
        </p:nvCxnSpPr>
        <p:spPr>
          <a:xfrm>
            <a:off x="2397917" y="1986485"/>
            <a:ext cx="0" cy="191740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2F63343-0F10-A944-8401-4B5A164DF19C}"/>
              </a:ext>
            </a:extLst>
          </p:cNvPr>
          <p:cNvCxnSpPr>
            <a:cxnSpLocks/>
          </p:cNvCxnSpPr>
          <p:nvPr userDrawn="1"/>
        </p:nvCxnSpPr>
        <p:spPr>
          <a:xfrm>
            <a:off x="3859409" y="1986485"/>
            <a:ext cx="0" cy="191740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C502309-6D68-024F-A888-317FD4D8D711}"/>
              </a:ext>
            </a:extLst>
          </p:cNvPr>
          <p:cNvCxnSpPr>
            <a:cxnSpLocks/>
          </p:cNvCxnSpPr>
          <p:nvPr userDrawn="1"/>
        </p:nvCxnSpPr>
        <p:spPr>
          <a:xfrm>
            <a:off x="5283993" y="1986485"/>
            <a:ext cx="0" cy="191740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9C284CC-6CE7-3448-B393-82C337C07389}"/>
              </a:ext>
            </a:extLst>
          </p:cNvPr>
          <p:cNvCxnSpPr>
            <a:cxnSpLocks/>
          </p:cNvCxnSpPr>
          <p:nvPr userDrawn="1"/>
        </p:nvCxnSpPr>
        <p:spPr>
          <a:xfrm>
            <a:off x="6727031" y="1986485"/>
            <a:ext cx="0" cy="191740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1F3C5FBC-F6C1-624B-8EDE-991E5D69275F}"/>
              </a:ext>
            </a:extLst>
          </p:cNvPr>
          <p:cNvSpPr/>
          <p:nvPr userDrawn="1"/>
        </p:nvSpPr>
        <p:spPr>
          <a:xfrm>
            <a:off x="269079" y="4169067"/>
            <a:ext cx="1371600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00"/>
              </a:spcBef>
            </a:pPr>
            <a:endParaRPr lang="en-US" sz="600" i="1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D76BA32-E630-D749-A400-0EBDAD25157D}"/>
              </a:ext>
            </a:extLst>
          </p:cNvPr>
          <p:cNvSpPr/>
          <p:nvPr userDrawn="1"/>
        </p:nvSpPr>
        <p:spPr>
          <a:xfrm>
            <a:off x="6041231" y="4169067"/>
            <a:ext cx="1371600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00"/>
              </a:spcBef>
            </a:pPr>
            <a:endParaRPr lang="en-US" sz="600" i="1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D1D29C1-5F9D-FD41-8F12-28A5FA03BE64}"/>
              </a:ext>
            </a:extLst>
          </p:cNvPr>
          <p:cNvSpPr/>
          <p:nvPr userDrawn="1"/>
        </p:nvSpPr>
        <p:spPr>
          <a:xfrm>
            <a:off x="1712117" y="4169067"/>
            <a:ext cx="1371600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00"/>
              </a:spcBef>
            </a:pPr>
            <a:endParaRPr lang="en-US" sz="600" i="1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6E8CAB2-F6C9-9344-9E7B-84908FFD33E1}"/>
              </a:ext>
            </a:extLst>
          </p:cNvPr>
          <p:cNvSpPr/>
          <p:nvPr userDrawn="1"/>
        </p:nvSpPr>
        <p:spPr>
          <a:xfrm>
            <a:off x="3173609" y="4169067"/>
            <a:ext cx="1371600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00"/>
              </a:spcBef>
            </a:pPr>
            <a:endParaRPr lang="en-US" sz="600" i="1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FD62A20-EDAB-4041-9FEA-4A6CCB891A76}"/>
              </a:ext>
            </a:extLst>
          </p:cNvPr>
          <p:cNvSpPr/>
          <p:nvPr userDrawn="1"/>
        </p:nvSpPr>
        <p:spPr>
          <a:xfrm>
            <a:off x="4598193" y="4169067"/>
            <a:ext cx="1371600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00"/>
              </a:spcBef>
            </a:pPr>
            <a:endParaRPr lang="en-US" sz="600" i="1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ACA0A66-64DD-7842-8EA3-24BB6146FDA9}"/>
              </a:ext>
            </a:extLst>
          </p:cNvPr>
          <p:cNvSpPr/>
          <p:nvPr userDrawn="1"/>
        </p:nvSpPr>
        <p:spPr>
          <a:xfrm>
            <a:off x="7484271" y="4169067"/>
            <a:ext cx="1371600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00"/>
              </a:spcBef>
            </a:pPr>
            <a:endParaRPr lang="en-US" sz="600" i="1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D5F48AB-C0AD-D048-A68E-91B6D97E4BA4}"/>
              </a:ext>
            </a:extLst>
          </p:cNvPr>
          <p:cNvGrpSpPr/>
          <p:nvPr userDrawn="1"/>
        </p:nvGrpSpPr>
        <p:grpSpPr>
          <a:xfrm>
            <a:off x="4242435" y="723028"/>
            <a:ext cx="640080" cy="640080"/>
            <a:chOff x="4243624" y="656353"/>
            <a:chExt cx="640080" cy="640080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B2B5F933-6C07-3440-A0E1-69303C84371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Graphic 11">
              <a:extLst>
                <a:ext uri="{FF2B5EF4-FFF2-40B4-BE49-F238E27FC236}">
                  <a16:creationId xmlns:a16="http://schemas.microsoft.com/office/drawing/2014/main" id="{38E4480D-34D0-D14E-9E95-C1D96CC2CB8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22A8039-CA81-174F-88E9-1E04AC287FF6}"/>
              </a:ext>
            </a:extLst>
          </p:cNvPr>
          <p:cNvGrpSpPr/>
          <p:nvPr userDrawn="1"/>
        </p:nvGrpSpPr>
        <p:grpSpPr>
          <a:xfrm>
            <a:off x="3539369" y="2075578"/>
            <a:ext cx="640080" cy="640080"/>
            <a:chOff x="4243624" y="656353"/>
            <a:chExt cx="640080" cy="640080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AB1FAA66-40C2-FA4D-9861-A670FB9E208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Graphic 11">
              <a:extLst>
                <a:ext uri="{FF2B5EF4-FFF2-40B4-BE49-F238E27FC236}">
                  <a16:creationId xmlns:a16="http://schemas.microsoft.com/office/drawing/2014/main" id="{A00F4B55-B70E-5444-A1F3-54D8708EE85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616DDE80-589F-2D4E-ACDB-71C06D045BC2}"/>
              </a:ext>
            </a:extLst>
          </p:cNvPr>
          <p:cNvGrpSpPr/>
          <p:nvPr userDrawn="1"/>
        </p:nvGrpSpPr>
        <p:grpSpPr>
          <a:xfrm>
            <a:off x="634839" y="2075578"/>
            <a:ext cx="640080" cy="640080"/>
            <a:chOff x="4243624" y="656353"/>
            <a:chExt cx="640080" cy="640080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502D7C77-0B94-234D-B81C-344D1902420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Graphic 11">
              <a:extLst>
                <a:ext uri="{FF2B5EF4-FFF2-40B4-BE49-F238E27FC236}">
                  <a16:creationId xmlns:a16="http://schemas.microsoft.com/office/drawing/2014/main" id="{64797636-B313-434A-B11E-6B4BE421617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0B27C9F0-DC95-1642-A622-1198BB7542BD}"/>
              </a:ext>
            </a:extLst>
          </p:cNvPr>
          <p:cNvGrpSpPr/>
          <p:nvPr userDrawn="1"/>
        </p:nvGrpSpPr>
        <p:grpSpPr>
          <a:xfrm>
            <a:off x="2077877" y="2075578"/>
            <a:ext cx="640080" cy="640080"/>
            <a:chOff x="4243624" y="656353"/>
            <a:chExt cx="640080" cy="640080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60CB51CB-74F7-D54B-8C9B-9BEFFD31220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Graphic 11">
              <a:extLst>
                <a:ext uri="{FF2B5EF4-FFF2-40B4-BE49-F238E27FC236}">
                  <a16:creationId xmlns:a16="http://schemas.microsoft.com/office/drawing/2014/main" id="{0757571A-1DE2-F348-A948-9B54E96C03A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2BE41FB1-D516-4B4F-BE72-89A27108FC24}"/>
              </a:ext>
            </a:extLst>
          </p:cNvPr>
          <p:cNvGrpSpPr/>
          <p:nvPr userDrawn="1"/>
        </p:nvGrpSpPr>
        <p:grpSpPr>
          <a:xfrm>
            <a:off x="7850031" y="2075578"/>
            <a:ext cx="640080" cy="640080"/>
            <a:chOff x="4243624" y="656353"/>
            <a:chExt cx="640080" cy="640080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8264332D-928D-F646-9FD3-AA595A58C58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Graphic 11">
              <a:extLst>
                <a:ext uri="{FF2B5EF4-FFF2-40B4-BE49-F238E27FC236}">
                  <a16:creationId xmlns:a16="http://schemas.microsoft.com/office/drawing/2014/main" id="{F6BFCB76-7DF8-1049-BE91-2C060E946A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D20F577E-5020-874E-84B0-DBED96A48BEB}"/>
              </a:ext>
            </a:extLst>
          </p:cNvPr>
          <p:cNvGrpSpPr/>
          <p:nvPr userDrawn="1"/>
        </p:nvGrpSpPr>
        <p:grpSpPr>
          <a:xfrm>
            <a:off x="4963953" y="2075578"/>
            <a:ext cx="640080" cy="640080"/>
            <a:chOff x="4243624" y="656353"/>
            <a:chExt cx="640080" cy="640080"/>
          </a:xfrm>
        </p:grpSpPr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48644C68-96EA-0541-9E12-92349C444B4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Graphic 11">
              <a:extLst>
                <a:ext uri="{FF2B5EF4-FFF2-40B4-BE49-F238E27FC236}">
                  <a16:creationId xmlns:a16="http://schemas.microsoft.com/office/drawing/2014/main" id="{A7AC9006-2B98-7F44-839A-48686CA9BC6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76B09030-FFB8-4844-BF98-F10280FB4D35}"/>
              </a:ext>
            </a:extLst>
          </p:cNvPr>
          <p:cNvGrpSpPr/>
          <p:nvPr userDrawn="1"/>
        </p:nvGrpSpPr>
        <p:grpSpPr>
          <a:xfrm>
            <a:off x="6406991" y="2075578"/>
            <a:ext cx="640080" cy="640080"/>
            <a:chOff x="4243624" y="656353"/>
            <a:chExt cx="640080" cy="640080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4876CD1-764C-B647-80FC-7EE0212A8F3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Graphic 11">
              <a:extLst>
                <a:ext uri="{FF2B5EF4-FFF2-40B4-BE49-F238E27FC236}">
                  <a16:creationId xmlns:a16="http://schemas.microsoft.com/office/drawing/2014/main" id="{790BD232-4327-864E-8E29-5825D04F927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D96733DA-3CB7-5E46-96D8-110E0F6365C4}"/>
              </a:ext>
            </a:extLst>
          </p:cNvPr>
          <p:cNvGrpSpPr/>
          <p:nvPr userDrawn="1"/>
        </p:nvGrpSpPr>
        <p:grpSpPr>
          <a:xfrm>
            <a:off x="3539369" y="3447178"/>
            <a:ext cx="640080" cy="640080"/>
            <a:chOff x="4243624" y="656353"/>
            <a:chExt cx="640080" cy="640080"/>
          </a:xfrm>
        </p:grpSpPr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06DCBAB1-8AE5-1943-A579-28499178F8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Graphic 11">
              <a:extLst>
                <a:ext uri="{FF2B5EF4-FFF2-40B4-BE49-F238E27FC236}">
                  <a16:creationId xmlns:a16="http://schemas.microsoft.com/office/drawing/2014/main" id="{41C04BD4-93AC-B740-885F-B11D4591A2E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675FE985-5D92-CC48-96BC-4FF175A26BD4}"/>
              </a:ext>
            </a:extLst>
          </p:cNvPr>
          <p:cNvGrpSpPr/>
          <p:nvPr userDrawn="1"/>
        </p:nvGrpSpPr>
        <p:grpSpPr>
          <a:xfrm>
            <a:off x="634839" y="3447178"/>
            <a:ext cx="640080" cy="640080"/>
            <a:chOff x="4243624" y="656353"/>
            <a:chExt cx="640080" cy="640080"/>
          </a:xfrm>
        </p:grpSpPr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7A113BB8-9615-F84D-A7B7-F7E8579A0CB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Graphic 11">
              <a:extLst>
                <a:ext uri="{FF2B5EF4-FFF2-40B4-BE49-F238E27FC236}">
                  <a16:creationId xmlns:a16="http://schemas.microsoft.com/office/drawing/2014/main" id="{A4A2F667-F3D6-8249-821F-FAA7029AF46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C0695C4F-38D0-1049-A0AB-91E3219F1129}"/>
              </a:ext>
            </a:extLst>
          </p:cNvPr>
          <p:cNvGrpSpPr/>
          <p:nvPr userDrawn="1"/>
        </p:nvGrpSpPr>
        <p:grpSpPr>
          <a:xfrm>
            <a:off x="2077877" y="3447178"/>
            <a:ext cx="640080" cy="640080"/>
            <a:chOff x="4243624" y="656353"/>
            <a:chExt cx="640080" cy="640080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AE12F901-5416-8148-BB16-FA16FFED053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Graphic 11">
              <a:extLst>
                <a:ext uri="{FF2B5EF4-FFF2-40B4-BE49-F238E27FC236}">
                  <a16:creationId xmlns:a16="http://schemas.microsoft.com/office/drawing/2014/main" id="{3B44EE68-D9AF-EE48-8573-0D9F9FB3CD6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9D740595-E811-864C-986D-D4C0D34047F1}"/>
              </a:ext>
            </a:extLst>
          </p:cNvPr>
          <p:cNvGrpSpPr/>
          <p:nvPr userDrawn="1"/>
        </p:nvGrpSpPr>
        <p:grpSpPr>
          <a:xfrm>
            <a:off x="7850031" y="3447178"/>
            <a:ext cx="640080" cy="640080"/>
            <a:chOff x="4243624" y="656353"/>
            <a:chExt cx="640080" cy="640080"/>
          </a:xfrm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39A3CC05-F813-B74D-8951-14357ADF7AA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Graphic 11">
              <a:extLst>
                <a:ext uri="{FF2B5EF4-FFF2-40B4-BE49-F238E27FC236}">
                  <a16:creationId xmlns:a16="http://schemas.microsoft.com/office/drawing/2014/main" id="{39247C19-159D-5247-8E2A-71FD7D001AA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3ACC394F-9DC4-964B-930E-3026AAF7DAA2}"/>
              </a:ext>
            </a:extLst>
          </p:cNvPr>
          <p:cNvGrpSpPr/>
          <p:nvPr userDrawn="1"/>
        </p:nvGrpSpPr>
        <p:grpSpPr>
          <a:xfrm>
            <a:off x="4963953" y="3447178"/>
            <a:ext cx="640080" cy="640080"/>
            <a:chOff x="4243624" y="656353"/>
            <a:chExt cx="640080" cy="640080"/>
          </a:xfrm>
        </p:grpSpPr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D67F606D-8AF0-7C44-BB6E-E1AA23535FA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Graphic 11">
              <a:extLst>
                <a:ext uri="{FF2B5EF4-FFF2-40B4-BE49-F238E27FC236}">
                  <a16:creationId xmlns:a16="http://schemas.microsoft.com/office/drawing/2014/main" id="{BD6BD840-00CE-D64C-8438-A35B319B291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594C6643-6BBC-5949-8EF3-0DD1737934CC}"/>
              </a:ext>
            </a:extLst>
          </p:cNvPr>
          <p:cNvGrpSpPr/>
          <p:nvPr userDrawn="1"/>
        </p:nvGrpSpPr>
        <p:grpSpPr>
          <a:xfrm>
            <a:off x="6406991" y="3447178"/>
            <a:ext cx="640080" cy="640080"/>
            <a:chOff x="4243624" y="656353"/>
            <a:chExt cx="640080" cy="640080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EB44A684-4ABA-2845-8DAC-B16711E176E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Graphic 11">
              <a:extLst>
                <a:ext uri="{FF2B5EF4-FFF2-40B4-BE49-F238E27FC236}">
                  <a16:creationId xmlns:a16="http://schemas.microsoft.com/office/drawing/2014/main" id="{42CCB901-D147-384D-8391-E9C9E99623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68" name="Picture Placeholder 67">
            <a:extLst>
              <a:ext uri="{FF2B5EF4-FFF2-40B4-BE49-F238E27FC236}">
                <a16:creationId xmlns:a16="http://schemas.microsoft.com/office/drawing/2014/main" id="{1253EEEA-98F9-F24E-8B3C-831AC642B61D}"/>
              </a:ext>
            </a:extLst>
          </p:cNvPr>
          <p:cNvSpPr>
            <a:spLocks noGrp="1" noChangeAspect="1"/>
          </p:cNvSpPr>
          <p:nvPr userDrawn="1">
            <p:ph type="pic" sz="quarter" idx="10" hasCustomPrompt="1"/>
          </p:nvPr>
        </p:nvSpPr>
        <p:spPr>
          <a:xfrm>
            <a:off x="4242435" y="723028"/>
            <a:ext cx="640080" cy="64008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9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69" name="Picture Placeholder 67">
            <a:extLst>
              <a:ext uri="{FF2B5EF4-FFF2-40B4-BE49-F238E27FC236}">
                <a16:creationId xmlns:a16="http://schemas.microsoft.com/office/drawing/2014/main" id="{21B5CDD9-8045-274C-8F62-44946AEECA33}"/>
              </a:ext>
            </a:extLst>
          </p:cNvPr>
          <p:cNvSpPr>
            <a:spLocks noGrp="1" noChangeAspect="1"/>
          </p:cNvSpPr>
          <p:nvPr userDrawn="1">
            <p:ph type="pic" sz="quarter" idx="11" hasCustomPrompt="1"/>
          </p:nvPr>
        </p:nvSpPr>
        <p:spPr>
          <a:xfrm>
            <a:off x="634839" y="2075578"/>
            <a:ext cx="640080" cy="640080"/>
          </a:xfrm>
          <a:prstGeom prst="ellipse">
            <a:avLst/>
          </a:prstGeom>
        </p:spPr>
        <p:txBody>
          <a:bodyPr wrap="none" anchor="ctr" anchorCtr="0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sz="900"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Photo</a:t>
            </a:r>
          </a:p>
        </p:txBody>
      </p:sp>
      <p:sp>
        <p:nvSpPr>
          <p:cNvPr id="70" name="Picture Placeholder 67">
            <a:extLst>
              <a:ext uri="{FF2B5EF4-FFF2-40B4-BE49-F238E27FC236}">
                <a16:creationId xmlns:a16="http://schemas.microsoft.com/office/drawing/2014/main" id="{FE7A2F59-B470-3446-B582-477764DC3F83}"/>
              </a:ext>
            </a:extLst>
          </p:cNvPr>
          <p:cNvSpPr>
            <a:spLocks noGrp="1" noChangeAspect="1"/>
          </p:cNvSpPr>
          <p:nvPr userDrawn="1">
            <p:ph type="pic" sz="quarter" idx="12" hasCustomPrompt="1"/>
          </p:nvPr>
        </p:nvSpPr>
        <p:spPr>
          <a:xfrm>
            <a:off x="2077877" y="2075578"/>
            <a:ext cx="640080" cy="640080"/>
          </a:xfrm>
          <a:prstGeom prst="ellipse">
            <a:avLst/>
          </a:prstGeom>
        </p:spPr>
        <p:txBody>
          <a:bodyPr wrap="none" anchor="ctr" anchorCtr="0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sz="900"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Photo</a:t>
            </a:r>
          </a:p>
        </p:txBody>
      </p:sp>
      <p:sp>
        <p:nvSpPr>
          <p:cNvPr id="71" name="Picture Placeholder 67">
            <a:extLst>
              <a:ext uri="{FF2B5EF4-FFF2-40B4-BE49-F238E27FC236}">
                <a16:creationId xmlns:a16="http://schemas.microsoft.com/office/drawing/2014/main" id="{5179DF51-3BD2-EC45-816E-2082313D0DFD}"/>
              </a:ext>
            </a:extLst>
          </p:cNvPr>
          <p:cNvSpPr>
            <a:spLocks noGrp="1" noChangeAspect="1"/>
          </p:cNvSpPr>
          <p:nvPr userDrawn="1">
            <p:ph type="pic" sz="quarter" idx="13" hasCustomPrompt="1"/>
          </p:nvPr>
        </p:nvSpPr>
        <p:spPr>
          <a:xfrm>
            <a:off x="3539369" y="2075578"/>
            <a:ext cx="640080" cy="64008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9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2" name="Picture Placeholder 67">
            <a:extLst>
              <a:ext uri="{FF2B5EF4-FFF2-40B4-BE49-F238E27FC236}">
                <a16:creationId xmlns:a16="http://schemas.microsoft.com/office/drawing/2014/main" id="{BA521378-3E48-A749-9448-87F4BBDF9F69}"/>
              </a:ext>
            </a:extLst>
          </p:cNvPr>
          <p:cNvSpPr>
            <a:spLocks noGrp="1" noChangeAspect="1"/>
          </p:cNvSpPr>
          <p:nvPr userDrawn="1">
            <p:ph type="pic" sz="quarter" idx="14" hasCustomPrompt="1"/>
          </p:nvPr>
        </p:nvSpPr>
        <p:spPr>
          <a:xfrm>
            <a:off x="4963953" y="2075578"/>
            <a:ext cx="640080" cy="64008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9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3" name="Picture Placeholder 67">
            <a:extLst>
              <a:ext uri="{FF2B5EF4-FFF2-40B4-BE49-F238E27FC236}">
                <a16:creationId xmlns:a16="http://schemas.microsoft.com/office/drawing/2014/main" id="{03FCD8E7-DDD4-6149-B6EA-E6A08C78DDD8}"/>
              </a:ext>
            </a:extLst>
          </p:cNvPr>
          <p:cNvSpPr>
            <a:spLocks noGrp="1" noChangeAspect="1"/>
          </p:cNvSpPr>
          <p:nvPr userDrawn="1">
            <p:ph type="pic" sz="quarter" idx="15" hasCustomPrompt="1"/>
          </p:nvPr>
        </p:nvSpPr>
        <p:spPr>
          <a:xfrm>
            <a:off x="6406991" y="2075578"/>
            <a:ext cx="640080" cy="64008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9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4" name="Picture Placeholder 67">
            <a:extLst>
              <a:ext uri="{FF2B5EF4-FFF2-40B4-BE49-F238E27FC236}">
                <a16:creationId xmlns:a16="http://schemas.microsoft.com/office/drawing/2014/main" id="{A4DF7954-FC0E-B943-872C-2BF92A21AF0D}"/>
              </a:ext>
            </a:extLst>
          </p:cNvPr>
          <p:cNvSpPr>
            <a:spLocks noGrp="1" noChangeAspect="1"/>
          </p:cNvSpPr>
          <p:nvPr userDrawn="1">
            <p:ph type="pic" sz="quarter" idx="16" hasCustomPrompt="1"/>
          </p:nvPr>
        </p:nvSpPr>
        <p:spPr>
          <a:xfrm>
            <a:off x="7850031" y="2075578"/>
            <a:ext cx="640080" cy="64008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9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5" name="Picture Placeholder 67">
            <a:extLst>
              <a:ext uri="{FF2B5EF4-FFF2-40B4-BE49-F238E27FC236}">
                <a16:creationId xmlns:a16="http://schemas.microsoft.com/office/drawing/2014/main" id="{0445D38C-F717-4D4A-A975-1F5D122D1E8E}"/>
              </a:ext>
            </a:extLst>
          </p:cNvPr>
          <p:cNvSpPr>
            <a:spLocks noGrp="1" noChangeAspect="1"/>
          </p:cNvSpPr>
          <p:nvPr userDrawn="1">
            <p:ph type="pic" sz="quarter" idx="17" hasCustomPrompt="1"/>
          </p:nvPr>
        </p:nvSpPr>
        <p:spPr>
          <a:xfrm>
            <a:off x="634839" y="3447178"/>
            <a:ext cx="640080" cy="64008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9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6" name="Picture Placeholder 67">
            <a:extLst>
              <a:ext uri="{FF2B5EF4-FFF2-40B4-BE49-F238E27FC236}">
                <a16:creationId xmlns:a16="http://schemas.microsoft.com/office/drawing/2014/main" id="{47923A8E-9E66-7F4D-8781-CCBF0F113522}"/>
              </a:ext>
            </a:extLst>
          </p:cNvPr>
          <p:cNvSpPr>
            <a:spLocks noGrp="1" noChangeAspect="1"/>
          </p:cNvSpPr>
          <p:nvPr userDrawn="1">
            <p:ph type="pic" sz="quarter" idx="18" hasCustomPrompt="1"/>
          </p:nvPr>
        </p:nvSpPr>
        <p:spPr>
          <a:xfrm>
            <a:off x="2077877" y="3447178"/>
            <a:ext cx="640080" cy="64008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9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7" name="Picture Placeholder 67">
            <a:extLst>
              <a:ext uri="{FF2B5EF4-FFF2-40B4-BE49-F238E27FC236}">
                <a16:creationId xmlns:a16="http://schemas.microsoft.com/office/drawing/2014/main" id="{A807AAB4-7D38-8749-A3A8-9DC774C71408}"/>
              </a:ext>
            </a:extLst>
          </p:cNvPr>
          <p:cNvSpPr>
            <a:spLocks noGrp="1" noChangeAspect="1"/>
          </p:cNvSpPr>
          <p:nvPr userDrawn="1">
            <p:ph type="pic" sz="quarter" idx="19" hasCustomPrompt="1"/>
          </p:nvPr>
        </p:nvSpPr>
        <p:spPr>
          <a:xfrm>
            <a:off x="3539369" y="3447178"/>
            <a:ext cx="640080" cy="64008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9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8" name="Picture Placeholder 67">
            <a:extLst>
              <a:ext uri="{FF2B5EF4-FFF2-40B4-BE49-F238E27FC236}">
                <a16:creationId xmlns:a16="http://schemas.microsoft.com/office/drawing/2014/main" id="{A35E9005-8BE0-4C4F-B7DD-CC86B7D2A870}"/>
              </a:ext>
            </a:extLst>
          </p:cNvPr>
          <p:cNvSpPr>
            <a:spLocks noGrp="1" noChangeAspect="1"/>
          </p:cNvSpPr>
          <p:nvPr userDrawn="1">
            <p:ph type="pic" sz="quarter" idx="20" hasCustomPrompt="1"/>
          </p:nvPr>
        </p:nvSpPr>
        <p:spPr>
          <a:xfrm>
            <a:off x="4963953" y="3447178"/>
            <a:ext cx="640080" cy="64008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9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9" name="Picture Placeholder 67">
            <a:extLst>
              <a:ext uri="{FF2B5EF4-FFF2-40B4-BE49-F238E27FC236}">
                <a16:creationId xmlns:a16="http://schemas.microsoft.com/office/drawing/2014/main" id="{2F590A45-CA68-B941-B458-96CDCDD6857D}"/>
              </a:ext>
            </a:extLst>
          </p:cNvPr>
          <p:cNvSpPr>
            <a:spLocks noGrp="1" noChangeAspect="1"/>
          </p:cNvSpPr>
          <p:nvPr userDrawn="1">
            <p:ph type="pic" sz="quarter" idx="21" hasCustomPrompt="1"/>
          </p:nvPr>
        </p:nvSpPr>
        <p:spPr>
          <a:xfrm>
            <a:off x="6406991" y="3447178"/>
            <a:ext cx="640080" cy="64008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9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80" name="Picture Placeholder 67">
            <a:extLst>
              <a:ext uri="{FF2B5EF4-FFF2-40B4-BE49-F238E27FC236}">
                <a16:creationId xmlns:a16="http://schemas.microsoft.com/office/drawing/2014/main" id="{9D18AC67-CAF4-8445-BA90-C8CBB4B6E904}"/>
              </a:ext>
            </a:extLst>
          </p:cNvPr>
          <p:cNvSpPr>
            <a:spLocks noGrp="1" noChangeAspect="1"/>
          </p:cNvSpPr>
          <p:nvPr userDrawn="1">
            <p:ph type="pic" sz="quarter" idx="22" hasCustomPrompt="1"/>
          </p:nvPr>
        </p:nvSpPr>
        <p:spPr>
          <a:xfrm>
            <a:off x="7850031" y="3447178"/>
            <a:ext cx="640080" cy="64008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9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84" name="Text Placeholder 83">
            <a:extLst>
              <a:ext uri="{FF2B5EF4-FFF2-40B4-BE49-F238E27FC236}">
                <a16:creationId xmlns:a16="http://schemas.microsoft.com/office/drawing/2014/main" id="{C02D659B-EDAA-AF44-83C8-D458AB70B4E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76674" y="1430609"/>
            <a:ext cx="1371600" cy="457200"/>
          </a:xfrm>
          <a:prstGeom prst="rect">
            <a:avLst/>
          </a:prstGeom>
        </p:spPr>
        <p:txBody>
          <a:bodyPr anchor="ctr"/>
          <a:lstStyle>
            <a:lvl1pPr algn="ctr">
              <a:defRPr sz="1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85" name="Text Placeholder 83">
            <a:extLst>
              <a:ext uri="{FF2B5EF4-FFF2-40B4-BE49-F238E27FC236}">
                <a16:creationId xmlns:a16="http://schemas.microsoft.com/office/drawing/2014/main" id="{29E3ABCE-1905-054D-AE33-B99DB271A1C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173609" y="2803220"/>
            <a:ext cx="1371600" cy="457200"/>
          </a:xfrm>
          <a:prstGeom prst="rect">
            <a:avLst/>
          </a:prstGeom>
        </p:spPr>
        <p:txBody>
          <a:bodyPr anchor="ctr"/>
          <a:lstStyle>
            <a:lvl1pPr algn="ctr">
              <a:defRPr sz="1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86" name="Text Placeholder 83">
            <a:extLst>
              <a:ext uri="{FF2B5EF4-FFF2-40B4-BE49-F238E27FC236}">
                <a16:creationId xmlns:a16="http://schemas.microsoft.com/office/drawing/2014/main" id="{EF9639B7-3A62-A34A-8C27-1FC8AA9DCF8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712117" y="2803220"/>
            <a:ext cx="1371600" cy="457200"/>
          </a:xfrm>
          <a:prstGeom prst="rect">
            <a:avLst/>
          </a:prstGeom>
        </p:spPr>
        <p:txBody>
          <a:bodyPr anchor="ctr"/>
          <a:lstStyle>
            <a:lvl1pPr algn="ctr">
              <a:defRPr sz="1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87" name="Text Placeholder 83">
            <a:extLst>
              <a:ext uri="{FF2B5EF4-FFF2-40B4-BE49-F238E27FC236}">
                <a16:creationId xmlns:a16="http://schemas.microsoft.com/office/drawing/2014/main" id="{2AE43484-C007-CD45-887E-8EDA1B42A3E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69079" y="2803220"/>
            <a:ext cx="1371600" cy="457200"/>
          </a:xfrm>
          <a:prstGeom prst="rect">
            <a:avLst/>
          </a:prstGeom>
        </p:spPr>
        <p:txBody>
          <a:bodyPr anchor="ctr"/>
          <a:lstStyle>
            <a:lvl1pPr algn="ctr">
              <a:defRPr sz="1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91" name="Text Placeholder 83">
            <a:extLst>
              <a:ext uri="{FF2B5EF4-FFF2-40B4-BE49-F238E27FC236}">
                <a16:creationId xmlns:a16="http://schemas.microsoft.com/office/drawing/2014/main" id="{45E222CC-2B87-E44D-982E-FB34E0E2DB3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484271" y="2803220"/>
            <a:ext cx="1371600" cy="457200"/>
          </a:xfrm>
          <a:prstGeom prst="rect">
            <a:avLst/>
          </a:prstGeom>
        </p:spPr>
        <p:txBody>
          <a:bodyPr anchor="ctr"/>
          <a:lstStyle>
            <a:lvl1pPr algn="ctr">
              <a:defRPr sz="1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92" name="Text Placeholder 83">
            <a:extLst>
              <a:ext uri="{FF2B5EF4-FFF2-40B4-BE49-F238E27FC236}">
                <a16:creationId xmlns:a16="http://schemas.microsoft.com/office/drawing/2014/main" id="{3819E673-5616-2149-9AE3-3292F0F2BCD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041231" y="2803220"/>
            <a:ext cx="1371600" cy="457200"/>
          </a:xfrm>
          <a:prstGeom prst="rect">
            <a:avLst/>
          </a:prstGeom>
        </p:spPr>
        <p:txBody>
          <a:bodyPr anchor="ctr"/>
          <a:lstStyle>
            <a:lvl1pPr algn="ctr">
              <a:defRPr sz="1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93" name="Text Placeholder 83">
            <a:extLst>
              <a:ext uri="{FF2B5EF4-FFF2-40B4-BE49-F238E27FC236}">
                <a16:creationId xmlns:a16="http://schemas.microsoft.com/office/drawing/2014/main" id="{8F554C34-9BBF-A541-89D9-97E54C89F9E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598193" y="2803220"/>
            <a:ext cx="1371600" cy="457200"/>
          </a:xfrm>
          <a:prstGeom prst="rect">
            <a:avLst/>
          </a:prstGeom>
        </p:spPr>
        <p:txBody>
          <a:bodyPr anchor="ctr"/>
          <a:lstStyle>
            <a:lvl1pPr algn="ctr">
              <a:defRPr sz="1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94" name="Text Placeholder 83">
            <a:extLst>
              <a:ext uri="{FF2B5EF4-FFF2-40B4-BE49-F238E27FC236}">
                <a16:creationId xmlns:a16="http://schemas.microsoft.com/office/drawing/2014/main" id="{E7FD17CB-F4DF-5F49-9995-51FE74116DD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73609" y="4169067"/>
            <a:ext cx="1371600" cy="457200"/>
          </a:xfrm>
          <a:prstGeom prst="rect">
            <a:avLst/>
          </a:prstGeom>
        </p:spPr>
        <p:txBody>
          <a:bodyPr anchor="ctr"/>
          <a:lstStyle>
            <a:lvl1pPr algn="ctr">
              <a:defRPr sz="1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95" name="Text Placeholder 83">
            <a:extLst>
              <a:ext uri="{FF2B5EF4-FFF2-40B4-BE49-F238E27FC236}">
                <a16:creationId xmlns:a16="http://schemas.microsoft.com/office/drawing/2014/main" id="{B7BC876C-A31A-CA4D-8AAE-4BA8556B4E5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712117" y="4169067"/>
            <a:ext cx="1371600" cy="457200"/>
          </a:xfrm>
          <a:prstGeom prst="rect">
            <a:avLst/>
          </a:prstGeom>
        </p:spPr>
        <p:txBody>
          <a:bodyPr anchor="ctr"/>
          <a:lstStyle>
            <a:lvl1pPr algn="ctr">
              <a:defRPr sz="1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96" name="Text Placeholder 83">
            <a:extLst>
              <a:ext uri="{FF2B5EF4-FFF2-40B4-BE49-F238E27FC236}">
                <a16:creationId xmlns:a16="http://schemas.microsoft.com/office/drawing/2014/main" id="{5742E852-9D95-2748-9828-9B786742A78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69079" y="4169067"/>
            <a:ext cx="1371600" cy="457200"/>
          </a:xfrm>
          <a:prstGeom prst="rect">
            <a:avLst/>
          </a:prstGeom>
        </p:spPr>
        <p:txBody>
          <a:bodyPr anchor="ctr"/>
          <a:lstStyle>
            <a:lvl1pPr algn="ctr">
              <a:defRPr sz="1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97" name="Text Placeholder 83">
            <a:extLst>
              <a:ext uri="{FF2B5EF4-FFF2-40B4-BE49-F238E27FC236}">
                <a16:creationId xmlns:a16="http://schemas.microsoft.com/office/drawing/2014/main" id="{B67AA0B1-8F0C-5846-A67D-EFAC1FC6B36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484271" y="4169067"/>
            <a:ext cx="1371600" cy="457200"/>
          </a:xfrm>
          <a:prstGeom prst="rect">
            <a:avLst/>
          </a:prstGeom>
        </p:spPr>
        <p:txBody>
          <a:bodyPr anchor="ctr"/>
          <a:lstStyle>
            <a:lvl1pPr algn="ctr">
              <a:defRPr sz="1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98" name="Text Placeholder 83">
            <a:extLst>
              <a:ext uri="{FF2B5EF4-FFF2-40B4-BE49-F238E27FC236}">
                <a16:creationId xmlns:a16="http://schemas.microsoft.com/office/drawing/2014/main" id="{B55F96C8-C0D9-F542-A9A6-B8A7B7023E1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041231" y="4169067"/>
            <a:ext cx="1371600" cy="457200"/>
          </a:xfrm>
          <a:prstGeom prst="rect">
            <a:avLst/>
          </a:prstGeom>
        </p:spPr>
        <p:txBody>
          <a:bodyPr anchor="ctr"/>
          <a:lstStyle>
            <a:lvl1pPr algn="ctr">
              <a:defRPr sz="1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99" name="Text Placeholder 83">
            <a:extLst>
              <a:ext uri="{FF2B5EF4-FFF2-40B4-BE49-F238E27FC236}">
                <a16:creationId xmlns:a16="http://schemas.microsoft.com/office/drawing/2014/main" id="{78431463-4631-F443-8913-B0705CC2A0E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598193" y="4169067"/>
            <a:ext cx="1371600" cy="457200"/>
          </a:xfrm>
          <a:prstGeom prst="rect">
            <a:avLst/>
          </a:prstGeom>
        </p:spPr>
        <p:txBody>
          <a:bodyPr anchor="ctr"/>
          <a:lstStyle>
            <a:lvl1pPr algn="ctr">
              <a:defRPr sz="1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</p:spTree>
    <p:extLst>
      <p:ext uri="{BB962C8B-B14F-4D97-AF65-F5344CB8AC3E}">
        <p14:creationId xmlns:p14="http://schemas.microsoft.com/office/powerpoint/2010/main" val="3302090354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LUMN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/>
          <a:p>
            <a:r>
              <a:rPr lang="en-US"/>
              <a:t>Click to Add Title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E7F9D7D-4DBE-A14F-AD81-567BE16C291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87339" y="1283413"/>
            <a:ext cx="4166656" cy="2901277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sz="1800"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314572A-F8DA-B445-8F76-F9ACF540CA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87546" y="933450"/>
            <a:ext cx="4162695" cy="3508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buFontTx/>
              <a:buNone/>
              <a:defRPr lang="en-US" sz="2000" b="1" smtClean="0">
                <a:solidFill>
                  <a:schemeClr val="accent2"/>
                </a:solidFill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buClr>
                <a:schemeClr val="accent1"/>
              </a:buClr>
            </a:pPr>
            <a:r>
              <a:rPr lang="en-US"/>
              <a:t>Click to add text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29B914D0-B34A-164F-801B-ECC3FC81FF9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689798" y="1283413"/>
            <a:ext cx="4166656" cy="2901277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1pPr>
            <a:lvl2pPr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tabLst/>
              <a:defRPr lang="en-US" sz="16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tabLst/>
              <a:defRPr lang="en-US" sz="16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tabLst/>
              <a:defRPr lang="en-US" sz="16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4pPr>
            <a:lvl5pPr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tabLst/>
              <a:defRPr lang="en-US" sz="16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20F9718D-FF43-4347-8243-4083BC2ECDB0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4690005" y="933450"/>
            <a:ext cx="4162695" cy="3508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buFontTx/>
              <a:buNone/>
              <a:defRPr lang="en-US" sz="2000" b="1" i="0" kern="1200" dirty="0">
                <a:solidFill>
                  <a:schemeClr val="accent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0" lvl="0" indent="0" algn="l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None/>
            </a:pPr>
            <a:r>
              <a:rPr lang="en-US"/>
              <a:t>Click to add text</a:t>
            </a:r>
          </a:p>
        </p:txBody>
      </p:sp>
      <p:sp>
        <p:nvSpPr>
          <p:cNvPr id="11" name="Slide Number Placeholder 2">
            <a:extLst>
              <a:ext uri="{FF2B5EF4-FFF2-40B4-BE49-F238E27FC236}">
                <a16:creationId xmlns:a16="http://schemas.microsoft.com/office/drawing/2014/main" id="{333460AB-24AC-6C4E-82CC-A8C5D193E5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57378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C3234-2208-4FD5-BA5D-47924B90C3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FDB9B4E4-BFD7-5947-A10A-2DFC2156CD68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87547" y="900378"/>
            <a:ext cx="4284454" cy="3544399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sz="2000"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 sz="1800"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 sz="1800"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 sz="1800">
                <a:solidFill>
                  <a:schemeClr val="tx1"/>
                </a:solidFill>
              </a:defRPr>
            </a:lvl4pPr>
            <a:lvl5pPr marL="688975" indent="0">
              <a:buNone/>
              <a:defRPr sz="1600"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A1A857E-3A8C-0F47-8766-21EF708CB324}"/>
              </a:ext>
            </a:extLst>
          </p:cNvPr>
          <p:cNvSpPr>
            <a:spLocks noGrp="1"/>
          </p:cNvSpPr>
          <p:nvPr>
            <p:ph sz="quarter" idx="41" hasCustomPrompt="1"/>
          </p:nvPr>
        </p:nvSpPr>
        <p:spPr>
          <a:xfrm>
            <a:off x="4572000" y="900378"/>
            <a:ext cx="4284663" cy="3544887"/>
          </a:xfrm>
          <a:prstGeom prst="rect">
            <a:avLst/>
          </a:prstGeom>
        </p:spPr>
        <p:txBody>
          <a:bodyPr/>
          <a:lstStyle>
            <a:lvl1pPr algn="ctr">
              <a:defRPr sz="1800" i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icon to add visual content 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1D6A0684-132F-EA40-99F9-7250FDE3BB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539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E0AA4A-BDF6-5B4A-84AE-EDC943B6DD6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7546" y="666750"/>
            <a:ext cx="8568908" cy="339725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lang="en-US" sz="1800" b="0" i="0" kern="1200" dirty="0">
                <a:solidFill>
                  <a:schemeClr val="accent2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C88D5C2-25B4-C947-B4BE-01EFB89FF13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87546" y="1180017"/>
            <a:ext cx="2752536" cy="3226884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accent1"/>
                </a:solidFill>
              </a:defRPr>
            </a:lvl1pPr>
            <a:lvl2pPr algn="ctr">
              <a:defRPr/>
            </a:lvl2pPr>
            <a:lvl3pPr algn="ctr">
              <a:defRPr/>
            </a:lvl3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C0F55473-9E48-E149-A5F9-16BF6F27034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195732" y="1180017"/>
            <a:ext cx="2752536" cy="3226884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tx2"/>
                </a:solidFill>
              </a:defRPr>
            </a:lvl1pPr>
            <a:lvl2pPr algn="ctr">
              <a:defRPr/>
            </a:lvl2pPr>
            <a:lvl3pPr algn="ctr">
              <a:defRPr/>
            </a:lvl3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52CCD20B-9D2C-A14B-AB10-A1D174CDC89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103918" y="1180017"/>
            <a:ext cx="2752536" cy="3226884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accent4"/>
                </a:solidFill>
              </a:defRPr>
            </a:lvl1pPr>
            <a:lvl2pPr algn="ctr">
              <a:defRPr/>
            </a:lvl2pPr>
            <a:lvl3pPr algn="ctr">
              <a:defRPr/>
            </a:lvl3pPr>
          </a:lstStyle>
          <a:p>
            <a:pPr lvl="0"/>
            <a:r>
              <a:rPr lang="en-US"/>
              <a:t>Click to add text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210853F-17FF-CF4B-B109-05FE4080C7ED}"/>
              </a:ext>
            </a:extLst>
          </p:cNvPr>
          <p:cNvCxnSpPr/>
          <p:nvPr userDrawn="1"/>
        </p:nvCxnSpPr>
        <p:spPr>
          <a:xfrm>
            <a:off x="3119105" y="1167097"/>
            <a:ext cx="0" cy="3239803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65D4A41-C112-B14F-819C-90777051EEB1}"/>
              </a:ext>
            </a:extLst>
          </p:cNvPr>
          <p:cNvCxnSpPr/>
          <p:nvPr userDrawn="1"/>
        </p:nvCxnSpPr>
        <p:spPr>
          <a:xfrm>
            <a:off x="6039587" y="1167097"/>
            <a:ext cx="0" cy="3239803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D655AE43-B2D1-6241-81E2-F5ACBA14F0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BC856B65-CEF7-2248-90B4-3C5ED22AF9F8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287537" y="1552732"/>
            <a:ext cx="2752536" cy="2854168"/>
          </a:xfrm>
          <a:prstGeom prst="rect">
            <a:avLst/>
          </a:prstGeom>
        </p:spPr>
        <p:txBody>
          <a:bodyPr anchor="t"/>
          <a:lstStyle>
            <a:lvl1pPr marL="120650" indent="-120650">
              <a:buClr>
                <a:schemeClr val="accent2"/>
              </a:buClr>
              <a:buFont typeface="Arial" panose="020B0604020202020204" pitchFamily="34" charset="0"/>
              <a:buChar char="•"/>
              <a:defRPr lang="en-US" sz="16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>
              <a:defRPr lang="en-US" sz="1600" b="0" i="0" kern="1200" baseline="0" dirty="0">
                <a:solidFill>
                  <a:schemeClr val="tx1">
                    <a:lumMod val="50000"/>
                  </a:schemeClr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>
              <a:defRPr sz="1050"/>
            </a:lvl3pPr>
            <a:lvl4pPr>
              <a:defRPr sz="1000"/>
            </a:lvl4pPr>
            <a:lvl5pPr>
              <a:defRPr sz="900"/>
            </a:lvl5pPr>
          </a:lstStyle>
          <a:p>
            <a:pPr marL="120650" lvl="0" indent="-120650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Click to add text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D0D65DD3-5FCE-C244-AFB4-907F2A522FFF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3195727" y="1552732"/>
            <a:ext cx="2752536" cy="2854168"/>
          </a:xfrm>
          <a:prstGeom prst="rect">
            <a:avLst/>
          </a:prstGeom>
        </p:spPr>
        <p:txBody>
          <a:bodyPr anchor="t"/>
          <a:lstStyle>
            <a:lvl1pPr marL="120650" indent="-120650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tabLst/>
              <a:defRPr lang="en-US" sz="16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>
              <a:defRPr lang="en-US" sz="1600" b="0" i="0" kern="1200" baseline="0" dirty="0">
                <a:solidFill>
                  <a:schemeClr val="tx1">
                    <a:lumMod val="50000"/>
                  </a:schemeClr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>
              <a:defRPr sz="1050"/>
            </a:lvl3pPr>
            <a:lvl4pPr>
              <a:defRPr sz="1000"/>
            </a:lvl4pPr>
            <a:lvl5pPr>
              <a:defRPr sz="900"/>
            </a:lvl5pPr>
          </a:lstStyle>
          <a:p>
            <a:pPr marL="120650" lvl="0" indent="-120650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Click to add text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5534E609-D384-F444-9CA7-21A82D42A3C7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103918" y="1552732"/>
            <a:ext cx="2752536" cy="2854168"/>
          </a:xfrm>
          <a:prstGeom prst="rect">
            <a:avLst/>
          </a:prstGeom>
        </p:spPr>
        <p:txBody>
          <a:bodyPr anchor="t"/>
          <a:lstStyle>
            <a:lvl1pPr marL="120650" indent="-120650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tabLst/>
              <a:defRPr lang="en-US" sz="16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>
              <a:defRPr lang="en-US" sz="1600" b="0" i="0" kern="1200" baseline="0" dirty="0">
                <a:solidFill>
                  <a:schemeClr val="tx1">
                    <a:lumMod val="50000"/>
                  </a:schemeClr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>
              <a:defRPr sz="1050"/>
            </a:lvl3pPr>
            <a:lvl4pPr>
              <a:defRPr sz="1000"/>
            </a:lvl4pPr>
            <a:lvl5pPr>
              <a:defRPr sz="900"/>
            </a:lvl5pPr>
          </a:lstStyle>
          <a:p>
            <a:pPr marL="120650" lvl="0" indent="-120650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898997813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D000D8D-D19B-3F45-8000-0F438AF27B8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298396" y="2827205"/>
            <a:ext cx="8568906" cy="295322"/>
          </a:xfrm>
          <a:prstGeom prst="rect">
            <a:avLst/>
          </a:prstGeom>
          <a:solidFill>
            <a:schemeClr val="bg2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FontTx/>
              <a:buNone/>
              <a:defRPr lang="en-US" sz="1600" b="1" i="0" kern="1200" dirty="0">
                <a:solidFill>
                  <a:schemeClr val="bg1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l" defTabSz="4572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33B66F31-FCE2-D24E-8920-EDAFECDA2F6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98396" y="1177903"/>
            <a:ext cx="4166448" cy="295322"/>
          </a:xfrm>
          <a:prstGeom prst="rect">
            <a:avLst/>
          </a:prstGeom>
          <a:solidFill>
            <a:schemeClr val="accent1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Tx/>
              <a:buNone/>
              <a:defRPr sz="16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1ACFD88-AF70-8249-A510-E82F636415C9}"/>
              </a:ext>
            </a:extLst>
          </p:cNvPr>
          <p:cNvSpPr>
            <a:spLocks noGrp="1"/>
          </p:cNvSpPr>
          <p:nvPr>
            <p:ph idx="37" hasCustomPrompt="1"/>
          </p:nvPr>
        </p:nvSpPr>
        <p:spPr>
          <a:xfrm>
            <a:off x="298396" y="1511102"/>
            <a:ext cx="4166448" cy="1169783"/>
          </a:xfrm>
          <a:prstGeom prst="rect">
            <a:avLst/>
          </a:prstGeom>
        </p:spPr>
        <p:txBody>
          <a:bodyPr>
            <a:normAutofit/>
          </a:bodyPr>
          <a:lstStyle>
            <a:lvl1pPr marL="174625" indent="-174625">
              <a:spcBef>
                <a:spcPts val="1000"/>
              </a:spcBef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1pPr>
            <a:lvl2pPr marL="342900" indent="-114300">
              <a:spcBef>
                <a:spcPts val="500"/>
              </a:spcBef>
              <a:buClr>
                <a:schemeClr val="accent2"/>
              </a:buClr>
              <a:defRPr sz="1400">
                <a:solidFill>
                  <a:schemeClr val="tx1"/>
                </a:solidFill>
              </a:defRPr>
            </a:lvl2pPr>
            <a:lvl3pPr marL="512763" indent="-112713">
              <a:spcBef>
                <a:spcPts val="200"/>
              </a:spcBef>
              <a:buClr>
                <a:schemeClr val="accent2"/>
              </a:buClr>
              <a:defRPr sz="1400">
                <a:solidFill>
                  <a:schemeClr val="tx1"/>
                </a:solidFill>
              </a:defRPr>
            </a:lvl3pPr>
            <a:lvl4pPr marL="685800" indent="-114300">
              <a:spcBef>
                <a:spcPts val="200"/>
              </a:spcBef>
              <a:defRPr sz="1100"/>
            </a:lvl4pPr>
            <a:lvl5pPr marL="857250" indent="-114300">
              <a:spcBef>
                <a:spcPts val="200"/>
              </a:spcBef>
              <a:defRPr sz="105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2"/>
            <a:endParaRPr lang="en-US"/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AB131A16-0ACA-4445-8C94-D58F1936C33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690006" y="1177903"/>
            <a:ext cx="4166448" cy="295322"/>
          </a:xfrm>
          <a:prstGeom prst="rect">
            <a:avLst/>
          </a:prstGeom>
          <a:solidFill>
            <a:schemeClr val="accent2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Tx/>
              <a:buNone/>
              <a:defRPr lang="en-US" sz="1600" b="1" i="0" kern="1200" dirty="0">
                <a:solidFill>
                  <a:schemeClr val="bg1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C227A141-2A03-E247-B8A5-743A9093F0F0}"/>
              </a:ext>
            </a:extLst>
          </p:cNvPr>
          <p:cNvSpPr>
            <a:spLocks noGrp="1"/>
          </p:cNvSpPr>
          <p:nvPr>
            <p:ph idx="46" hasCustomPrompt="1"/>
          </p:nvPr>
        </p:nvSpPr>
        <p:spPr>
          <a:xfrm>
            <a:off x="4690006" y="1511102"/>
            <a:ext cx="4166448" cy="1169783"/>
          </a:xfrm>
          <a:prstGeom prst="rect">
            <a:avLst/>
          </a:prstGeom>
        </p:spPr>
        <p:txBody>
          <a:bodyPr/>
          <a:lstStyle>
            <a:lvl1pPr marL="171450" indent="-171450" algn="l" defTabSz="4572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defRPr lang="en-US" sz="16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342900" indent="-114300" algn="l" defTabSz="4572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defRPr lang="en-US" sz="14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515938" indent="-115888" algn="l" defTabSz="4572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defRPr lang="en-US" sz="14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688975" indent="-117475">
              <a:spcBef>
                <a:spcPts val="200"/>
              </a:spcBef>
              <a:defRPr sz="1100"/>
            </a:lvl4pPr>
            <a:lvl5pPr marL="854075" indent="-109538">
              <a:spcBef>
                <a:spcPts val="200"/>
              </a:spcBef>
              <a:defRPr sz="105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8704BB93-6342-A043-8C9F-67F3F41B6BDA}"/>
              </a:ext>
            </a:extLst>
          </p:cNvPr>
          <p:cNvSpPr>
            <a:spLocks noGrp="1"/>
          </p:cNvSpPr>
          <p:nvPr>
            <p:ph idx="47" hasCustomPrompt="1"/>
          </p:nvPr>
        </p:nvSpPr>
        <p:spPr>
          <a:xfrm>
            <a:off x="298395" y="3166093"/>
            <a:ext cx="8568907" cy="1240807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 algn="l" defTabSz="4572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defRPr lang="en-US" sz="16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342900" indent="-114300" algn="l" defTabSz="4572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defRPr lang="en-US" sz="14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515938" indent="-115888" algn="l" defTabSz="4572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defRPr lang="en-US" sz="14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688975" indent="-117475">
              <a:spcBef>
                <a:spcPts val="200"/>
              </a:spcBef>
              <a:defRPr sz="1100"/>
            </a:lvl4pPr>
            <a:lvl5pPr marL="854075" indent="-109538">
              <a:spcBef>
                <a:spcPts val="200"/>
              </a:spcBef>
              <a:defRPr sz="105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2"/>
            <a:endParaRPr lang="en-US"/>
          </a:p>
        </p:txBody>
      </p:sp>
      <p:sp>
        <p:nvSpPr>
          <p:cNvPr id="17" name="Slide Number Placeholder 2">
            <a:extLst>
              <a:ext uri="{FF2B5EF4-FFF2-40B4-BE49-F238E27FC236}">
                <a16:creationId xmlns:a16="http://schemas.microsoft.com/office/drawing/2014/main" id="{55D445D5-F95E-0D4B-A1F3-2F88758550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753318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D000D8D-D19B-3F45-8000-0F438AF27B8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298396" y="2827205"/>
            <a:ext cx="4166448" cy="295322"/>
          </a:xfrm>
          <a:prstGeom prst="rect">
            <a:avLst/>
          </a:prstGeom>
          <a:solidFill>
            <a:schemeClr val="tx2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FontTx/>
              <a:buNone/>
              <a:defRPr lang="en-US" sz="1600" b="1" i="0" kern="1200" dirty="0">
                <a:solidFill>
                  <a:schemeClr val="bg1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l" defTabSz="4572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33B66F31-FCE2-D24E-8920-EDAFECDA2F6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98396" y="1177903"/>
            <a:ext cx="4166448" cy="295322"/>
          </a:xfrm>
          <a:prstGeom prst="rect">
            <a:avLst/>
          </a:prstGeom>
          <a:solidFill>
            <a:schemeClr val="accent1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Tx/>
              <a:buNone/>
              <a:defRPr sz="16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AB131A16-0ACA-4445-8C94-D58F1936C33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690006" y="1177903"/>
            <a:ext cx="4166448" cy="295322"/>
          </a:xfrm>
          <a:prstGeom prst="rect">
            <a:avLst/>
          </a:prstGeom>
          <a:solidFill>
            <a:schemeClr val="accent2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FontTx/>
              <a:buNone/>
              <a:defRPr lang="en-US" sz="1600" b="1" i="0" kern="1200" dirty="0">
                <a:solidFill>
                  <a:schemeClr val="bg1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l" defTabSz="4572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BB168D0B-DE5F-9741-BECB-30DAE4463D1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690006" y="2827205"/>
            <a:ext cx="4166448" cy="295322"/>
          </a:xfrm>
          <a:prstGeom prst="rect">
            <a:avLst/>
          </a:prstGeom>
          <a:solidFill>
            <a:schemeClr val="accent3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FontTx/>
              <a:buNone/>
              <a:defRPr lang="en-US" sz="1600" b="1" i="0" kern="1200" dirty="0">
                <a:solidFill>
                  <a:schemeClr val="bg1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l" defTabSz="4572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C227A141-2A03-E247-B8A5-743A9093F0F0}"/>
              </a:ext>
            </a:extLst>
          </p:cNvPr>
          <p:cNvSpPr>
            <a:spLocks noGrp="1"/>
          </p:cNvSpPr>
          <p:nvPr>
            <p:ph idx="46" hasCustomPrompt="1"/>
          </p:nvPr>
        </p:nvSpPr>
        <p:spPr>
          <a:xfrm>
            <a:off x="4690006" y="1511102"/>
            <a:ext cx="4166448" cy="1169783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 algn="l" defTabSz="4572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defRPr lang="en-US" sz="16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342900" indent="-114300" algn="l" defTabSz="4572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ct val="90000"/>
              <a:tabLst/>
              <a:defRPr lang="en-US" sz="14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515938" indent="-115888" algn="l" defTabSz="4572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ct val="90000"/>
              <a:tabLst/>
              <a:defRPr lang="en-US" sz="14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688975" indent="-117475">
              <a:spcBef>
                <a:spcPts val="200"/>
              </a:spcBef>
              <a:defRPr sz="1100"/>
            </a:lvl4pPr>
            <a:lvl5pPr marL="854075" indent="-109538">
              <a:spcBef>
                <a:spcPts val="200"/>
              </a:spcBef>
              <a:defRPr sz="105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8704BB93-6342-A043-8C9F-67F3F41B6BDA}"/>
              </a:ext>
            </a:extLst>
          </p:cNvPr>
          <p:cNvSpPr>
            <a:spLocks noGrp="1"/>
          </p:cNvSpPr>
          <p:nvPr>
            <p:ph idx="47" hasCustomPrompt="1"/>
          </p:nvPr>
        </p:nvSpPr>
        <p:spPr>
          <a:xfrm>
            <a:off x="298396" y="3166093"/>
            <a:ext cx="4166448" cy="1240807"/>
          </a:xfrm>
          <a:prstGeom prst="rect">
            <a:avLst/>
          </a:prstGeom>
        </p:spPr>
        <p:txBody>
          <a:bodyPr/>
          <a:lstStyle>
            <a:lvl1pPr marL="171450" indent="-171450" algn="l" defTabSz="4572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defRPr lang="en-US" sz="16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342900" indent="-114300" algn="l" defTabSz="4572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ct val="90000"/>
              <a:tabLst/>
              <a:defRPr lang="en-US" sz="14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515938" indent="-115888" algn="l" defTabSz="4572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ct val="90000"/>
              <a:tabLst/>
              <a:defRPr lang="en-US" sz="14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688975" indent="-117475">
              <a:spcBef>
                <a:spcPts val="200"/>
              </a:spcBef>
              <a:defRPr sz="1100"/>
            </a:lvl4pPr>
            <a:lvl5pPr marL="854075" indent="-109538">
              <a:spcBef>
                <a:spcPts val="200"/>
              </a:spcBef>
              <a:defRPr sz="105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2"/>
            <a:endParaRPr lang="en-US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953D7A5A-AF27-D848-8B02-4FDEEE6D49BC}"/>
              </a:ext>
            </a:extLst>
          </p:cNvPr>
          <p:cNvSpPr>
            <a:spLocks noGrp="1"/>
          </p:cNvSpPr>
          <p:nvPr>
            <p:ph idx="48" hasCustomPrompt="1"/>
          </p:nvPr>
        </p:nvSpPr>
        <p:spPr>
          <a:xfrm>
            <a:off x="4690006" y="3166093"/>
            <a:ext cx="4166448" cy="1240807"/>
          </a:xfrm>
          <a:prstGeom prst="rect">
            <a:avLst/>
          </a:prstGeom>
        </p:spPr>
        <p:txBody>
          <a:bodyPr/>
          <a:lstStyle>
            <a:lvl1pPr marL="171450" indent="-171450" algn="l" defTabSz="4572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defRPr lang="en-US" sz="1600" b="0" i="0" kern="120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400050" indent="-171450" algn="l" defTabSz="4572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tabLst/>
              <a:defRPr lang="en-US" sz="1400" b="0" i="0" kern="120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515938" indent="-115888" algn="l" defTabSz="4572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ct val="90000"/>
              <a:tabLst/>
              <a:defRPr lang="en-US" sz="1400" b="0" i="0" kern="120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688975" indent="-117475">
              <a:spcBef>
                <a:spcPts val="200"/>
              </a:spcBef>
              <a:defRPr sz="1100"/>
            </a:lvl4pPr>
            <a:lvl5pPr marL="854075" indent="-109538">
              <a:spcBef>
                <a:spcPts val="200"/>
              </a:spcBef>
              <a:defRPr sz="105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0"/>
            <a:endParaRPr lang="en-US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BFBB9B97-9F33-BF40-A363-D7EE7ED79A5E}"/>
              </a:ext>
            </a:extLst>
          </p:cNvPr>
          <p:cNvSpPr>
            <a:spLocks noGrp="1"/>
          </p:cNvSpPr>
          <p:nvPr>
            <p:ph idx="50" hasCustomPrompt="1"/>
          </p:nvPr>
        </p:nvSpPr>
        <p:spPr>
          <a:xfrm>
            <a:off x="298396" y="1511101"/>
            <a:ext cx="4166448" cy="1169783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 algn="l" defTabSz="4572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defRPr lang="en-US" sz="1600" b="0" i="0" kern="120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342900" indent="-114300" algn="l" defTabSz="4572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ct val="90000"/>
              <a:tabLst/>
              <a:defRPr lang="en-US" sz="1400" b="0" i="0" kern="120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515938" indent="-115888" algn="l" defTabSz="4572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ct val="90000"/>
              <a:tabLst/>
              <a:defRPr lang="en-US" sz="14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688975" indent="-117475">
              <a:spcBef>
                <a:spcPts val="200"/>
              </a:spcBef>
              <a:defRPr sz="1100"/>
            </a:lvl4pPr>
            <a:lvl5pPr marL="854075" indent="-109538">
              <a:spcBef>
                <a:spcPts val="200"/>
              </a:spcBef>
              <a:defRPr sz="105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</p:txBody>
      </p:sp>
      <p:sp>
        <p:nvSpPr>
          <p:cNvPr id="18" name="Slide Number Placeholder 2">
            <a:extLst>
              <a:ext uri="{FF2B5EF4-FFF2-40B4-BE49-F238E27FC236}">
                <a16:creationId xmlns:a16="http://schemas.microsoft.com/office/drawing/2014/main" id="{01C0D9B6-7D8A-0944-B948-691B37BEA1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82842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 Placeholder 7">
            <a:extLst>
              <a:ext uri="{FF2B5EF4-FFF2-40B4-BE49-F238E27FC236}">
                <a16:creationId xmlns:a16="http://schemas.microsoft.com/office/drawing/2014/main" id="{C3C96CC7-5220-1D4C-844C-81E2F6ECEFAC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837426" y="1075182"/>
            <a:ext cx="2020824" cy="3401568"/>
          </a:xfrm>
          <a:prstGeom prst="rect">
            <a:avLst/>
          </a:prstGeom>
          <a:solidFill>
            <a:schemeClr val="accent2"/>
          </a:solidFill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1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 marL="233363" indent="0">
              <a:buNone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Click to add text</a:t>
            </a:r>
          </a:p>
          <a:p>
            <a:pPr lvl="0"/>
            <a:endParaRPr lang="en-US"/>
          </a:p>
        </p:txBody>
      </p:sp>
      <p:sp>
        <p:nvSpPr>
          <p:cNvPr id="38" name="Text Placeholder 4">
            <a:extLst>
              <a:ext uri="{FF2B5EF4-FFF2-40B4-BE49-F238E27FC236}">
                <a16:creationId xmlns:a16="http://schemas.microsoft.com/office/drawing/2014/main" id="{FD27E3C1-22E5-6D46-AAF6-C9A20BCCDC56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6831328" y="1425268"/>
            <a:ext cx="2026922" cy="3047131"/>
          </a:xfrm>
          <a:prstGeom prst="rect">
            <a:avLst/>
          </a:prstGeom>
        </p:spPr>
        <p:txBody>
          <a:bodyPr/>
          <a:lstStyle>
            <a:lvl1pPr marL="171450" indent="-171450">
              <a:buClr>
                <a:schemeClr val="bg1"/>
              </a:buClr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1pPr>
            <a:lvl2pPr>
              <a:defRPr sz="1100"/>
            </a:lvl2pPr>
            <a:lvl3pPr>
              <a:defRPr sz="1050"/>
            </a:lvl3pPr>
            <a:lvl4pPr>
              <a:defRPr sz="1000"/>
            </a:lvl4pPr>
            <a:lvl5pPr>
              <a:defRPr sz="900"/>
            </a:lvl5pPr>
          </a:lstStyle>
          <a:p>
            <a:pPr lvl="0"/>
            <a:endParaRPr lang="en-US"/>
          </a:p>
        </p:txBody>
      </p:sp>
      <p:sp>
        <p:nvSpPr>
          <p:cNvPr id="33" name="Text Placeholder 7">
            <a:extLst>
              <a:ext uri="{FF2B5EF4-FFF2-40B4-BE49-F238E27FC236}">
                <a16:creationId xmlns:a16="http://schemas.microsoft.com/office/drawing/2014/main" id="{532BFC33-E028-EC4D-927F-9A20A6B3CD65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667390" y="1075182"/>
            <a:ext cx="2020824" cy="3401568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1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 marL="233363" indent="0">
              <a:buNone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Click to add text</a:t>
            </a:r>
          </a:p>
          <a:p>
            <a:pPr lvl="0"/>
            <a:endParaRPr lang="en-US"/>
          </a:p>
        </p:txBody>
      </p:sp>
      <p:sp>
        <p:nvSpPr>
          <p:cNvPr id="37" name="Text Placeholder 4">
            <a:extLst>
              <a:ext uri="{FF2B5EF4-FFF2-40B4-BE49-F238E27FC236}">
                <a16:creationId xmlns:a16="http://schemas.microsoft.com/office/drawing/2014/main" id="{2A271686-1945-9447-BF2D-0388A3D38400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4661292" y="1425268"/>
            <a:ext cx="2026922" cy="3047131"/>
          </a:xfrm>
          <a:prstGeom prst="rect">
            <a:avLst/>
          </a:prstGeom>
        </p:spPr>
        <p:txBody>
          <a:bodyPr/>
          <a:lstStyle>
            <a:lvl1pPr marL="171450" indent="-171450">
              <a:buClr>
                <a:schemeClr val="bg1"/>
              </a:buClr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1pPr>
            <a:lvl2pPr>
              <a:defRPr sz="1100"/>
            </a:lvl2pPr>
            <a:lvl3pPr>
              <a:defRPr sz="1050"/>
            </a:lvl3pPr>
            <a:lvl4pPr>
              <a:defRPr sz="1000"/>
            </a:lvl4pPr>
            <a:lvl5pPr>
              <a:defRPr sz="900"/>
            </a:lvl5pPr>
          </a:lstStyle>
          <a:p>
            <a:pPr lvl="0"/>
            <a:endParaRPr lang="en-US"/>
          </a:p>
        </p:txBody>
      </p:sp>
      <p:sp>
        <p:nvSpPr>
          <p:cNvPr id="31" name="Text Placeholder 7">
            <a:extLst>
              <a:ext uri="{FF2B5EF4-FFF2-40B4-BE49-F238E27FC236}">
                <a16:creationId xmlns:a16="http://schemas.microsoft.com/office/drawing/2014/main" id="{86C0DC0B-7EA6-624D-998E-97D8FE6A837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72798" y="1075182"/>
            <a:ext cx="2020824" cy="3401568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1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 marL="233363" indent="0">
              <a:buNone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Click to add text</a:t>
            </a:r>
          </a:p>
          <a:p>
            <a:pPr lvl="0"/>
            <a:endParaRPr lang="en-US"/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66455418-CCA2-3D4F-93F8-24EE60A36377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266700" y="1425268"/>
            <a:ext cx="2026922" cy="3047131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171450" indent="-171450">
              <a:buClr>
                <a:schemeClr val="bg1"/>
              </a:buClr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1pPr>
            <a:lvl2pPr>
              <a:defRPr sz="1100"/>
            </a:lvl2pPr>
            <a:lvl3pPr>
              <a:defRPr sz="1050"/>
            </a:lvl3pPr>
            <a:lvl4pPr>
              <a:defRPr sz="1000"/>
            </a:lvl4pPr>
            <a:lvl5pPr>
              <a:defRPr sz="900"/>
            </a:lvl5pPr>
          </a:lstStyle>
          <a:p>
            <a:pPr lvl="0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99149417-1319-C649-AC4A-7E41C1FEC4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E00B67C2-572F-D641-B534-A84F2E9B256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7546" y="666750"/>
            <a:ext cx="8568908" cy="339725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lang="en-US" sz="1800" b="0" i="0" kern="1200" dirty="0">
                <a:solidFill>
                  <a:schemeClr val="accent2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ED337B7-ABFC-024D-B139-17A476FBFBAE}"/>
              </a:ext>
            </a:extLst>
          </p:cNvPr>
          <p:cNvSpPr/>
          <p:nvPr userDrawn="1"/>
        </p:nvSpPr>
        <p:spPr>
          <a:xfrm>
            <a:off x="2461007" y="1072252"/>
            <a:ext cx="2023399" cy="3400147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 Placeholder 7">
            <a:extLst>
              <a:ext uri="{FF2B5EF4-FFF2-40B4-BE49-F238E27FC236}">
                <a16:creationId xmlns:a16="http://schemas.microsoft.com/office/drawing/2014/main" id="{DF2D05A9-F2EA-DC47-8ADD-55EB6FDA54F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2461007" y="1075182"/>
            <a:ext cx="2020824" cy="3401568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1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 marL="233363" indent="0">
              <a:buNone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Click to add text</a:t>
            </a:r>
          </a:p>
          <a:p>
            <a:pPr lvl="0"/>
            <a:endParaRPr lang="en-US"/>
          </a:p>
        </p:txBody>
      </p:sp>
      <p:sp>
        <p:nvSpPr>
          <p:cNvPr id="36" name="Text Placeholder 4">
            <a:extLst>
              <a:ext uri="{FF2B5EF4-FFF2-40B4-BE49-F238E27FC236}">
                <a16:creationId xmlns:a16="http://schemas.microsoft.com/office/drawing/2014/main" id="{651FAD33-FDC2-2047-9DB8-51BBAFE597D7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2461007" y="1425268"/>
            <a:ext cx="2026922" cy="3047131"/>
          </a:xfrm>
          <a:prstGeom prst="rect">
            <a:avLst/>
          </a:prstGeom>
        </p:spPr>
        <p:txBody>
          <a:bodyPr/>
          <a:lstStyle>
            <a:lvl1pPr marL="171450" indent="-171450">
              <a:buClr>
                <a:schemeClr val="bg1"/>
              </a:buClr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1pPr>
            <a:lvl2pPr>
              <a:defRPr sz="1100"/>
            </a:lvl2pPr>
            <a:lvl3pPr>
              <a:defRPr sz="1050"/>
            </a:lvl3pPr>
            <a:lvl4pPr>
              <a:defRPr sz="1000"/>
            </a:lvl4pPr>
            <a:lvl5pPr>
              <a:defRPr sz="900"/>
            </a:lvl5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50825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 WITH IMAGE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0" name="Slide Number Placeholder 2">
            <a:extLst>
              <a:ext uri="{FF2B5EF4-FFF2-40B4-BE49-F238E27FC236}">
                <a16:creationId xmlns:a16="http://schemas.microsoft.com/office/drawing/2014/main" id="{8D89EC0F-276B-854A-9C14-F34A2FB235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n-US" smtClean="0"/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2" name="Text Placeholder 29">
            <a:extLst>
              <a:ext uri="{FF2B5EF4-FFF2-40B4-BE49-F238E27FC236}">
                <a16:creationId xmlns:a16="http://schemas.microsoft.com/office/drawing/2014/main" id="{FC7D0908-8125-E94B-8CB6-312DDE6E23D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425481" y="3685864"/>
            <a:ext cx="2121408" cy="403645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1600" b="1">
                <a:solidFill>
                  <a:schemeClr val="accent4"/>
                </a:solidFill>
                <a:latin typeface="+mj-lt"/>
              </a:defRPr>
            </a:lvl1pPr>
            <a:lvl2pPr>
              <a:spcBef>
                <a:spcPts val="600"/>
              </a:spcBef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9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3" name="Text Placeholder 29">
            <a:extLst>
              <a:ext uri="{FF2B5EF4-FFF2-40B4-BE49-F238E27FC236}">
                <a16:creationId xmlns:a16="http://schemas.microsoft.com/office/drawing/2014/main" id="{50E86878-F16F-5843-9652-323A631DE18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584262" y="3685864"/>
            <a:ext cx="2121408" cy="403645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1600" b="1">
                <a:solidFill>
                  <a:schemeClr val="accent2"/>
                </a:solidFill>
                <a:latin typeface="+mj-lt"/>
              </a:defRPr>
            </a:lvl1pPr>
            <a:lvl2pPr>
              <a:spcBef>
                <a:spcPts val="600"/>
              </a:spcBef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9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4" name="Text Placeholder 29">
            <a:extLst>
              <a:ext uri="{FF2B5EF4-FFF2-40B4-BE49-F238E27FC236}">
                <a16:creationId xmlns:a16="http://schemas.microsoft.com/office/drawing/2014/main" id="{1D0E07CA-0980-AB46-B8BF-7022361347E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66700" y="3685864"/>
            <a:ext cx="2121408" cy="403645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1600" b="1">
                <a:solidFill>
                  <a:schemeClr val="accent1"/>
                </a:solidFill>
                <a:latin typeface="+mj-lt"/>
              </a:defRPr>
            </a:lvl1pPr>
            <a:lvl2pPr>
              <a:spcBef>
                <a:spcPts val="600"/>
              </a:spcBef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9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5" name="Text Placeholder 29">
            <a:extLst>
              <a:ext uri="{FF2B5EF4-FFF2-40B4-BE49-F238E27FC236}">
                <a16:creationId xmlns:a16="http://schemas.microsoft.com/office/drawing/2014/main" id="{E8547F32-18C7-B043-9507-345C40101B5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743044" y="3685864"/>
            <a:ext cx="2121408" cy="403645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1600" b="1">
                <a:solidFill>
                  <a:schemeClr val="bg2"/>
                </a:solidFill>
                <a:latin typeface="+mj-lt"/>
              </a:defRPr>
            </a:lvl1pPr>
            <a:lvl2pPr>
              <a:spcBef>
                <a:spcPts val="600"/>
              </a:spcBef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900"/>
            </a:lvl5pPr>
          </a:lstStyle>
          <a:p>
            <a:pPr lvl="0"/>
            <a:r>
              <a:rPr lang="en-US"/>
              <a:t>Click to add text</a:t>
            </a:r>
          </a:p>
        </p:txBody>
      </p:sp>
      <p:pic>
        <p:nvPicPr>
          <p:cNvPr id="56" name="Picture Placeholder 39">
            <a:extLst>
              <a:ext uri="{FF2B5EF4-FFF2-40B4-BE49-F238E27FC236}">
                <a16:creationId xmlns:a16="http://schemas.microsoft.com/office/drawing/2014/main" id="{E7376D01-B4B4-7649-922C-517BE868740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705" t="704" b="1"/>
          <a:stretch/>
        </p:blipFill>
        <p:spPr>
          <a:xfrm>
            <a:off x="7263084" y="1141772"/>
            <a:ext cx="1601368" cy="2538465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2972E0E2-63F5-5341-BCB6-A221C90071B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5251" t="914" r="66340" b="567"/>
          <a:stretch/>
        </p:blipFill>
        <p:spPr>
          <a:xfrm>
            <a:off x="6743044" y="1143701"/>
            <a:ext cx="842151" cy="2533734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27D3708F-18EE-8D4A-BC17-04BECF0EF31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2939460" y="1142022"/>
            <a:ext cx="1607429" cy="2542427"/>
          </a:xfrm>
          <a:prstGeom prst="rect">
            <a:avLst/>
          </a:prstGeom>
        </p:spPr>
      </p:pic>
      <p:pic>
        <p:nvPicPr>
          <p:cNvPr id="59" name="Picture 58" descr="A picture containing grass, outdoor, water, sitting&#10;&#10;Description automatically generated">
            <a:extLst>
              <a:ext uri="{FF2B5EF4-FFF2-40B4-BE49-F238E27FC236}">
                <a16:creationId xmlns:a16="http://schemas.microsoft.com/office/drawing/2014/main" id="{78BCA02D-F3E2-9B43-AD10-582346EE341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l="10434" t="211" r="70942" b="-1"/>
          <a:stretch/>
        </p:blipFill>
        <p:spPr>
          <a:xfrm>
            <a:off x="2425481" y="1141772"/>
            <a:ext cx="842152" cy="2539361"/>
          </a:xfrm>
          <a:prstGeom prst="rect">
            <a:avLst/>
          </a:prstGeom>
        </p:spPr>
      </p:pic>
      <p:pic>
        <p:nvPicPr>
          <p:cNvPr id="60" name="Picture Placeholder 33">
            <a:extLst>
              <a:ext uri="{FF2B5EF4-FFF2-40B4-BE49-F238E27FC236}">
                <a16:creationId xmlns:a16="http://schemas.microsoft.com/office/drawing/2014/main" id="{299EB0AB-F23E-7C4E-8089-7DDFA9BD049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/>
          <a:srcRect t="307" r="490" b="-1"/>
          <a:stretch/>
        </p:blipFill>
        <p:spPr>
          <a:xfrm>
            <a:off x="711778" y="1141772"/>
            <a:ext cx="1676330" cy="2544724"/>
          </a:xfrm>
          <a:prstGeom prst="rect">
            <a:avLst/>
          </a:prstGeom>
        </p:spPr>
      </p:pic>
      <p:pic>
        <p:nvPicPr>
          <p:cNvPr id="61" name="Picture 60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A55F82F7-32C4-B048-BFCF-18C4B0CE58C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/>
          <a:srcRect t="535" r="535"/>
          <a:stretch/>
        </p:blipFill>
        <p:spPr>
          <a:xfrm>
            <a:off x="266700" y="1141772"/>
            <a:ext cx="839758" cy="2544724"/>
          </a:xfrm>
          <a:prstGeom prst="rect">
            <a:avLst/>
          </a:prstGeom>
        </p:spPr>
      </p:pic>
      <p:pic>
        <p:nvPicPr>
          <p:cNvPr id="62" name="Picture Placeholder 37">
            <a:extLst>
              <a:ext uri="{FF2B5EF4-FFF2-40B4-BE49-F238E27FC236}">
                <a16:creationId xmlns:a16="http://schemas.microsoft.com/office/drawing/2014/main" id="{F67F9DDE-AFB2-2B41-8669-A4D85BDA570C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rcRect/>
          <a:stretch/>
        </p:blipFill>
        <p:spPr>
          <a:xfrm>
            <a:off x="5054002" y="1143701"/>
            <a:ext cx="1651668" cy="2535503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13B09EA3-ABA0-744B-AECE-823BB93D3268}"/>
              </a:ext>
            </a:extLst>
          </p:cNvPr>
          <p:cNvPicPr>
            <a:picLocks/>
          </p:cNvPicPr>
          <p:nvPr userDrawn="1"/>
        </p:nvPicPr>
        <p:blipFill rotWithShape="1">
          <a:blip r:embed="rId9"/>
          <a:srcRect l="42764" t="246" r="6122" b="186"/>
          <a:stretch/>
        </p:blipFill>
        <p:spPr>
          <a:xfrm>
            <a:off x="4584262" y="1141772"/>
            <a:ext cx="841248" cy="2533734"/>
          </a:xfrm>
          <a:prstGeom prst="rect">
            <a:avLst/>
          </a:prstGeom>
        </p:spPr>
      </p:pic>
      <p:sp>
        <p:nvSpPr>
          <p:cNvPr id="64" name="Rectangle 63">
            <a:extLst>
              <a:ext uri="{FF2B5EF4-FFF2-40B4-BE49-F238E27FC236}">
                <a16:creationId xmlns:a16="http://schemas.microsoft.com/office/drawing/2014/main" id="{39234B23-563A-3D40-B231-C7E272EDD43F}"/>
              </a:ext>
            </a:extLst>
          </p:cNvPr>
          <p:cNvSpPr/>
          <p:nvPr userDrawn="1"/>
        </p:nvSpPr>
        <p:spPr>
          <a:xfrm>
            <a:off x="2425481" y="3639108"/>
            <a:ext cx="2121408" cy="9144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00"/>
            <a:endParaRPr lang="en-US" sz="1350">
              <a:solidFill>
                <a:schemeClr val="tx1">
                  <a:lumMod val="75000"/>
                </a:schemeClr>
              </a:solidFill>
              <a:latin typeface="Arial" panose="020B0604020202020204"/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AA978C8C-4606-CB41-8EC6-508BC370086D}"/>
              </a:ext>
            </a:extLst>
          </p:cNvPr>
          <p:cNvSpPr/>
          <p:nvPr userDrawn="1"/>
        </p:nvSpPr>
        <p:spPr>
          <a:xfrm>
            <a:off x="4584262" y="3639108"/>
            <a:ext cx="2121408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00"/>
            <a:endParaRPr lang="en-US" sz="1350">
              <a:solidFill>
                <a:schemeClr val="tx1">
                  <a:lumMod val="75000"/>
                </a:schemeClr>
              </a:solidFill>
              <a:latin typeface="Arial" panose="020B0604020202020204"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1748F369-7E39-544B-AE0A-72169F0805B4}"/>
              </a:ext>
            </a:extLst>
          </p:cNvPr>
          <p:cNvSpPr/>
          <p:nvPr userDrawn="1"/>
        </p:nvSpPr>
        <p:spPr>
          <a:xfrm>
            <a:off x="6743044" y="3639108"/>
            <a:ext cx="2121408" cy="9144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00"/>
            <a:endParaRPr lang="en-US" sz="1350">
              <a:solidFill>
                <a:schemeClr val="bg2"/>
              </a:solidFill>
              <a:latin typeface="Arial" panose="020B0604020202020204"/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03B47E63-5D2B-994A-A313-F7FF63D01A4A}"/>
              </a:ext>
            </a:extLst>
          </p:cNvPr>
          <p:cNvSpPr/>
          <p:nvPr userDrawn="1"/>
        </p:nvSpPr>
        <p:spPr>
          <a:xfrm>
            <a:off x="266700" y="3639108"/>
            <a:ext cx="2121408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00"/>
            <a:endParaRPr lang="en-US" sz="1350">
              <a:solidFill>
                <a:schemeClr val="tx1">
                  <a:lumMod val="75000"/>
                </a:schemeClr>
              </a:solidFill>
              <a:latin typeface="Arial" panose="020B0604020202020204"/>
            </a:endParaRPr>
          </a:p>
        </p:txBody>
      </p:sp>
      <p:sp>
        <p:nvSpPr>
          <p:cNvPr id="68" name="Picture Placeholder 3">
            <a:extLst>
              <a:ext uri="{FF2B5EF4-FFF2-40B4-BE49-F238E27FC236}">
                <a16:creationId xmlns:a16="http://schemas.microsoft.com/office/drawing/2014/main" id="{90E80010-9784-024E-AA30-A1B1623710C4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4584262" y="1141772"/>
            <a:ext cx="2121408" cy="2496312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000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69" name="Picture Placeholder 3">
            <a:extLst>
              <a:ext uri="{FF2B5EF4-FFF2-40B4-BE49-F238E27FC236}">
                <a16:creationId xmlns:a16="http://schemas.microsoft.com/office/drawing/2014/main" id="{87FA8EB7-92F9-0645-9DA9-9CA1DBAA55F6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6743044" y="1141772"/>
            <a:ext cx="2121408" cy="2496312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000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70" name="Picture Placeholder 3">
            <a:extLst>
              <a:ext uri="{FF2B5EF4-FFF2-40B4-BE49-F238E27FC236}">
                <a16:creationId xmlns:a16="http://schemas.microsoft.com/office/drawing/2014/main" id="{F3FE57DD-148C-DA49-BF9E-1A57601FABCC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2425481" y="1141772"/>
            <a:ext cx="2121408" cy="2496312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000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71" name="Picture Placeholder 3">
            <a:extLst>
              <a:ext uri="{FF2B5EF4-FFF2-40B4-BE49-F238E27FC236}">
                <a16:creationId xmlns:a16="http://schemas.microsoft.com/office/drawing/2014/main" id="{21F53B32-25A9-A64C-98B5-AC4C423E2F95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>
          <a:xfrm>
            <a:off x="266700" y="1141772"/>
            <a:ext cx="2121408" cy="2496312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000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</p:spTree>
    <p:extLst>
      <p:ext uri="{BB962C8B-B14F-4D97-AF65-F5344CB8AC3E}">
        <p14:creationId xmlns:p14="http://schemas.microsoft.com/office/powerpoint/2010/main" val="23547283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IMAGE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C26A81D1-99EE-D342-80DE-CE0E346E5E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3697" r="61435" b="10766"/>
          <a:stretch/>
        </p:blipFill>
        <p:spPr>
          <a:xfrm>
            <a:off x="6876239" y="1592600"/>
            <a:ext cx="2267760" cy="150876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9E0199A8-E610-6C40-8141-0BF434411DD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4231" t="668" r="3725" b="2420"/>
          <a:stretch/>
        </p:blipFill>
        <p:spPr>
          <a:xfrm>
            <a:off x="4571997" y="1592600"/>
            <a:ext cx="2267712" cy="150876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6216911-FB39-1D40-98FE-F4BB03DAB20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2607" t="1487" r="1490" b="1787"/>
          <a:stretch/>
        </p:blipFill>
        <p:spPr>
          <a:xfrm>
            <a:off x="4571998" y="39120"/>
            <a:ext cx="2267712" cy="1515798"/>
          </a:xfrm>
          <a:prstGeom prst="rect">
            <a:avLst/>
          </a:prstGeom>
        </p:spPr>
      </p:pic>
      <p:pic>
        <p:nvPicPr>
          <p:cNvPr id="20" name="Picture 19" descr="A picture containing grass, outdoor, water, sitting&#10;&#10;Description automatically generated">
            <a:extLst>
              <a:ext uri="{FF2B5EF4-FFF2-40B4-BE49-F238E27FC236}">
                <a16:creationId xmlns:a16="http://schemas.microsoft.com/office/drawing/2014/main" id="{ECA15B4D-4A2F-1C41-BF71-0575092937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t="1" r="17420" b="2371"/>
          <a:stretch/>
        </p:blipFill>
        <p:spPr>
          <a:xfrm>
            <a:off x="4572000" y="3143860"/>
            <a:ext cx="2267758" cy="150876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AB13A8F6-4AF7-DF4E-8249-8611B901D5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7547" y="153484"/>
            <a:ext cx="4005053" cy="887916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  <a:br>
              <a:rPr lang="en-US"/>
            </a:br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1077D84-1D6B-AB45-9374-D471D1438E5F}"/>
              </a:ext>
            </a:extLst>
          </p:cNvPr>
          <p:cNvSpPr>
            <a:spLocks noGrp="1"/>
          </p:cNvSpPr>
          <p:nvPr>
            <p:ph sz="quarter" idx="48" hasCustomPrompt="1"/>
          </p:nvPr>
        </p:nvSpPr>
        <p:spPr>
          <a:xfrm>
            <a:off x="287546" y="1148556"/>
            <a:ext cx="4005052" cy="3042444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lang="en-US" sz="1800" dirty="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pic>
        <p:nvPicPr>
          <p:cNvPr id="15" name="Picture Placeholder 43">
            <a:extLst>
              <a:ext uri="{FF2B5EF4-FFF2-40B4-BE49-F238E27FC236}">
                <a16:creationId xmlns:a16="http://schemas.microsoft.com/office/drawing/2014/main" id="{DB2AAFDB-C46E-164B-99C4-A36388CEAB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76239" y="39120"/>
            <a:ext cx="2267759" cy="1515798"/>
          </a:xfrm>
          <a:prstGeom prst="rect">
            <a:avLst/>
          </a:prstGeom>
        </p:spPr>
      </p:pic>
      <p:sp>
        <p:nvSpPr>
          <p:cNvPr id="26" name="Slide Number Placeholder 2">
            <a:extLst>
              <a:ext uri="{FF2B5EF4-FFF2-40B4-BE49-F238E27FC236}">
                <a16:creationId xmlns:a16="http://schemas.microsoft.com/office/drawing/2014/main" id="{ABF4B230-3977-AA4A-BBF1-51A68B68C0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7" name="Picture 26" descr="Two people sitting on a bench&#10;&#10;Description automatically generated">
            <a:extLst>
              <a:ext uri="{FF2B5EF4-FFF2-40B4-BE49-F238E27FC236}">
                <a16:creationId xmlns:a16="http://schemas.microsoft.com/office/drawing/2014/main" id="{0ECED5C0-D8B1-4A4D-A3A1-B95932A186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/>
          <a:srcRect r="4152" b="2237"/>
          <a:stretch/>
        </p:blipFill>
        <p:spPr>
          <a:xfrm>
            <a:off x="6877424" y="3143860"/>
            <a:ext cx="2265388" cy="1508760"/>
          </a:xfrm>
          <a:prstGeom prst="rect">
            <a:avLst/>
          </a:prstGeom>
        </p:spPr>
      </p:pic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4587F6D2-C5BE-EF4D-A429-5037DA1C0C6F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972270" y="1699988"/>
            <a:ext cx="2075699" cy="129398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4572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FontTx/>
              <a:buNone/>
              <a:defRPr sz="1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9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7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4572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FC1B8F0C-0697-2047-9A4F-10FE36D103AF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4668006" y="3251248"/>
            <a:ext cx="2075698" cy="129398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4572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FontTx/>
              <a:buNone/>
              <a:defRPr sz="1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9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7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4572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4E4179F2-0BFB-CC40-91F3-129C75E9F3E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4668005" y="150026"/>
            <a:ext cx="2075699" cy="129398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4572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FontTx/>
              <a:buNone/>
              <a:defRPr sz="1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9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7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4572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5" name="Picture Placeholder 3">
            <a:extLst>
              <a:ext uri="{FF2B5EF4-FFF2-40B4-BE49-F238E27FC236}">
                <a16:creationId xmlns:a16="http://schemas.microsoft.com/office/drawing/2014/main" id="{D9221DF1-85B3-474B-A9B7-E02F31C21037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6876239" y="39120"/>
            <a:ext cx="2267761" cy="1515798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800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30" name="Picture Placeholder 3">
            <a:extLst>
              <a:ext uri="{FF2B5EF4-FFF2-40B4-BE49-F238E27FC236}">
                <a16:creationId xmlns:a16="http://schemas.microsoft.com/office/drawing/2014/main" id="{6A5CCB92-7B24-BF47-B257-9C459ADACF50}"/>
              </a:ext>
            </a:extLst>
          </p:cNvPr>
          <p:cNvSpPr>
            <a:spLocks noGrp="1"/>
          </p:cNvSpPr>
          <p:nvPr>
            <p:ph type="pic" sz="quarter" idx="51" hasCustomPrompt="1"/>
          </p:nvPr>
        </p:nvSpPr>
        <p:spPr>
          <a:xfrm>
            <a:off x="6877424" y="3143860"/>
            <a:ext cx="2267761" cy="1508760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800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33" name="Picture Placeholder 3">
            <a:extLst>
              <a:ext uri="{FF2B5EF4-FFF2-40B4-BE49-F238E27FC236}">
                <a16:creationId xmlns:a16="http://schemas.microsoft.com/office/drawing/2014/main" id="{BA4F945A-DA04-604C-B487-55CCBF4E539D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>
          <a:xfrm>
            <a:off x="4571948" y="1591491"/>
            <a:ext cx="2267761" cy="1508760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800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</p:spTree>
    <p:extLst>
      <p:ext uri="{BB962C8B-B14F-4D97-AF65-F5344CB8AC3E}">
        <p14:creationId xmlns:p14="http://schemas.microsoft.com/office/powerpoint/2010/main" val="30518604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C3234-2208-4FD5-BA5D-47924B90C3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35806CBA-57D9-9E40-85DA-4469949C69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014998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 WITH IMAGE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Placeholder 19">
            <a:extLst>
              <a:ext uri="{FF2B5EF4-FFF2-40B4-BE49-F238E27FC236}">
                <a16:creationId xmlns:a16="http://schemas.microsoft.com/office/drawing/2014/main" id="{4F175E74-BAFD-5448-97CD-A29A05C54E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460"/>
          <a:stretch/>
        </p:blipFill>
        <p:spPr>
          <a:xfrm>
            <a:off x="6876235" y="3143929"/>
            <a:ext cx="2267761" cy="1508690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24C3170A-BDAC-CD43-8A0A-960B1F5CD8ED}"/>
              </a:ext>
            </a:extLst>
          </p:cNvPr>
          <p:cNvSpPr/>
          <p:nvPr userDrawn="1"/>
        </p:nvSpPr>
        <p:spPr>
          <a:xfrm>
            <a:off x="4571999" y="3143859"/>
            <a:ext cx="2267759" cy="150876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Placeholder 15">
            <a:extLst>
              <a:ext uri="{FF2B5EF4-FFF2-40B4-BE49-F238E27FC236}">
                <a16:creationId xmlns:a16="http://schemas.microsoft.com/office/drawing/2014/main" id="{56E20203-00D4-D448-8FA6-7BAB1676C6C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b="464"/>
          <a:stretch/>
        </p:blipFill>
        <p:spPr>
          <a:xfrm>
            <a:off x="4572000" y="1591496"/>
            <a:ext cx="2267761" cy="1508760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B87A0DC1-3AF1-4F49-9139-7779EB826D8C}"/>
              </a:ext>
            </a:extLst>
          </p:cNvPr>
          <p:cNvSpPr/>
          <p:nvPr userDrawn="1"/>
        </p:nvSpPr>
        <p:spPr>
          <a:xfrm>
            <a:off x="6876240" y="1591490"/>
            <a:ext cx="2267759" cy="150876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Placeholder 11">
            <a:extLst>
              <a:ext uri="{FF2B5EF4-FFF2-40B4-BE49-F238E27FC236}">
                <a16:creationId xmlns:a16="http://schemas.microsoft.com/office/drawing/2014/main" id="{B71455F8-897C-2E4F-8F04-4B9D87E6CEC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t="2333" r="2334" b="-128"/>
          <a:stretch/>
        </p:blipFill>
        <p:spPr>
          <a:xfrm>
            <a:off x="6876239" y="41098"/>
            <a:ext cx="2267761" cy="1513819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AB13A8F6-4AF7-DF4E-8249-8611B901D5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7547" y="153484"/>
            <a:ext cx="4005053" cy="887916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  <a:br>
              <a:rPr lang="en-US"/>
            </a:br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1077D84-1D6B-AB45-9374-D471D1438E5F}"/>
              </a:ext>
            </a:extLst>
          </p:cNvPr>
          <p:cNvSpPr>
            <a:spLocks noGrp="1"/>
          </p:cNvSpPr>
          <p:nvPr>
            <p:ph sz="quarter" idx="48" hasCustomPrompt="1"/>
          </p:nvPr>
        </p:nvSpPr>
        <p:spPr>
          <a:xfrm>
            <a:off x="287546" y="1148556"/>
            <a:ext cx="4005052" cy="30424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lang="en-US" sz="1800" dirty="0"/>
            </a:lvl1pPr>
            <a:lvl2pPr>
              <a:defRPr lang="en-US" sz="1600" dirty="0"/>
            </a:lvl2pPr>
            <a:lvl3pPr>
              <a:defRPr lang="en-US" sz="1600" dirty="0"/>
            </a:lvl3pPr>
            <a:lvl4pPr>
              <a:defRPr lang="en-US" sz="1600" dirty="0"/>
            </a:lvl4pPr>
            <a:lvl5pPr>
              <a:defRPr lang="en-US" sz="1600" dirty="0"/>
            </a:lvl5pPr>
          </a:lstStyle>
          <a:p>
            <a:pPr marL="0" lvl="0" indent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178CFC3-5D8D-FF48-B92F-234CED59291C}"/>
              </a:ext>
            </a:extLst>
          </p:cNvPr>
          <p:cNvSpPr/>
          <p:nvPr userDrawn="1"/>
        </p:nvSpPr>
        <p:spPr>
          <a:xfrm>
            <a:off x="4571999" y="39120"/>
            <a:ext cx="2267759" cy="1515798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50009D01-E784-7940-9433-7787157B284B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972270" y="1702397"/>
            <a:ext cx="2075699" cy="129398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4572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FontTx/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9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7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4572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  <a:p>
            <a:pPr lvl="1"/>
            <a:r>
              <a:rPr lang="en-US"/>
              <a:t>First level bullet</a:t>
            </a:r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65E2BC70-C993-7948-93D5-A605975A492D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4668029" y="3254766"/>
            <a:ext cx="2075699" cy="129398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4572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FontTx/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9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7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4572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  <a:p>
            <a:pPr lvl="1"/>
            <a:r>
              <a:rPr lang="en-US"/>
              <a:t>First level bullet</a:t>
            </a:r>
          </a:p>
        </p:txBody>
      </p:sp>
      <p:sp>
        <p:nvSpPr>
          <p:cNvPr id="25" name="Text Placeholder 6">
            <a:extLst>
              <a:ext uri="{FF2B5EF4-FFF2-40B4-BE49-F238E27FC236}">
                <a16:creationId xmlns:a16="http://schemas.microsoft.com/office/drawing/2014/main" id="{742007F0-84C9-AF45-8377-8360D6C186DD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4668028" y="150026"/>
            <a:ext cx="2075699" cy="129398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4572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FontTx/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9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7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4572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  <a:p>
            <a:pPr lvl="1"/>
            <a:r>
              <a:rPr lang="en-US"/>
              <a:t>First level bullet</a:t>
            </a:r>
          </a:p>
        </p:txBody>
      </p:sp>
      <p:sp>
        <p:nvSpPr>
          <p:cNvPr id="22" name="Slide Number Placeholder 2">
            <a:extLst>
              <a:ext uri="{FF2B5EF4-FFF2-40B4-BE49-F238E27FC236}">
                <a16:creationId xmlns:a16="http://schemas.microsoft.com/office/drawing/2014/main" id="{E14966DD-602D-9449-8441-2402B1C0BE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n-US" smtClean="0"/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0" name="Picture Placeholder 3">
            <a:extLst>
              <a:ext uri="{FF2B5EF4-FFF2-40B4-BE49-F238E27FC236}">
                <a16:creationId xmlns:a16="http://schemas.microsoft.com/office/drawing/2014/main" id="{A5B5A49D-6C8B-9848-BCFC-67FB92C8A7B6}"/>
              </a:ext>
            </a:extLst>
          </p:cNvPr>
          <p:cNvSpPr>
            <a:spLocks noGrp="1"/>
          </p:cNvSpPr>
          <p:nvPr>
            <p:ph type="pic" sz="quarter" idx="51" hasCustomPrompt="1"/>
          </p:nvPr>
        </p:nvSpPr>
        <p:spPr>
          <a:xfrm>
            <a:off x="6876235" y="3143788"/>
            <a:ext cx="2267761" cy="1508690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700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31" name="Picture Placeholder 3">
            <a:extLst>
              <a:ext uri="{FF2B5EF4-FFF2-40B4-BE49-F238E27FC236}">
                <a16:creationId xmlns:a16="http://schemas.microsoft.com/office/drawing/2014/main" id="{C7BB4615-9821-934F-A145-72E41384C051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>
          <a:xfrm>
            <a:off x="4572000" y="1591491"/>
            <a:ext cx="2267761" cy="1508759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700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32" name="Picture Placeholder 3">
            <a:extLst>
              <a:ext uri="{FF2B5EF4-FFF2-40B4-BE49-F238E27FC236}">
                <a16:creationId xmlns:a16="http://schemas.microsoft.com/office/drawing/2014/main" id="{C602B7B9-B3ED-A249-99C0-709FBCC21623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6876238" y="39120"/>
            <a:ext cx="2267761" cy="1515798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700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</p:spTree>
    <p:extLst>
      <p:ext uri="{BB962C8B-B14F-4D97-AF65-F5344CB8AC3E}">
        <p14:creationId xmlns:p14="http://schemas.microsoft.com/office/powerpoint/2010/main" val="23064548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42EDCF7D-9269-AA4E-9E5E-747A6D3117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184141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C3234-2208-4FD5-BA5D-47924B90C3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63CCD4CA-6D90-9848-A904-57579E8937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544897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C172BA-80A0-084C-8D77-BD786CD6CD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7547" y="1935874"/>
            <a:ext cx="6438248" cy="931426"/>
          </a:xfrm>
        </p:spPr>
        <p:txBody>
          <a:bodyPr anchor="b"/>
          <a:lstStyle/>
          <a:p>
            <a:r>
              <a:rPr lang="en-US"/>
              <a:t>Click to Add Title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8E0F6A47-6FCF-2D45-8749-73DE73FEAC6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87546" y="2867300"/>
            <a:ext cx="6438248" cy="340326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  <a:defRPr lang="en-US" sz="1600" b="0" i="0" kern="1200" dirty="0">
                <a:solidFill>
                  <a:schemeClr val="accent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8FC96775-B94D-464E-985A-D996A2423B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651464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E0AA4A-BDF6-5B4A-84AE-EDC943B6DD6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7546" y="666750"/>
            <a:ext cx="8568908" cy="340326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18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73120EF8-EB1B-D946-82B1-CAD0E99BBD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35EBAD76-79B4-B24A-A3B8-64F088119A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16154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3A98224A-A606-0940-AAA5-115D6EA567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5A5E92E6-DAB9-7244-A329-56AAC4FDC3B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87338" y="923020"/>
            <a:ext cx="8569325" cy="3483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18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18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18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4pPr>
            <a:lvl5pPr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18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</p:spTree>
    <p:extLst>
      <p:ext uri="{BB962C8B-B14F-4D97-AF65-F5344CB8AC3E}">
        <p14:creationId xmlns:p14="http://schemas.microsoft.com/office/powerpoint/2010/main" val="805388923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E0AA4A-BDF6-5B4A-84AE-EDC943B6DD6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7546" y="666750"/>
            <a:ext cx="8568908" cy="344805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lang="en-US" sz="1800" b="0" i="0" kern="1200" dirty="0">
                <a:solidFill>
                  <a:schemeClr val="accent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l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subtitle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5520C5E-DF02-6749-84F3-5F328EE0B4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C4B36BC7-8B75-BA47-9787-5E536ADC89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3D501B10-55DF-614B-B761-F203A01BC16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87545" y="1011554"/>
            <a:ext cx="8568907" cy="33953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8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8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8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4pPr>
            <a:lvl5pPr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8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5pPr>
          </a:lstStyle>
          <a:p>
            <a:pPr lvl="1"/>
            <a:r>
              <a:rPr lang="en-US"/>
              <a:t>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</p:spTree>
    <p:extLst>
      <p:ext uri="{BB962C8B-B14F-4D97-AF65-F5344CB8AC3E}">
        <p14:creationId xmlns:p14="http://schemas.microsoft.com/office/powerpoint/2010/main" val="140929864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SLID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2E39ED2-23E6-0241-83F5-E697607FBF52}"/>
              </a:ext>
            </a:extLst>
          </p:cNvPr>
          <p:cNvSpPr/>
          <p:nvPr userDrawn="1"/>
        </p:nvSpPr>
        <p:spPr>
          <a:xfrm>
            <a:off x="4572000" y="0"/>
            <a:ext cx="4572000" cy="4702629"/>
          </a:xfrm>
          <a:prstGeom prst="rect">
            <a:avLst/>
          </a:prstGeom>
          <a:solidFill>
            <a:srgbClr val="EBEBE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7547" y="153483"/>
            <a:ext cx="3968605" cy="926379"/>
          </a:xfrm>
        </p:spPr>
        <p:txBody>
          <a:bodyPr anchor="t"/>
          <a:lstStyle>
            <a:lvl1pPr>
              <a:defRPr>
                <a:solidFill>
                  <a:srgbClr val="0088D0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6" name="Slide Number Placeholder 2">
            <a:extLst>
              <a:ext uri="{FF2B5EF4-FFF2-40B4-BE49-F238E27FC236}">
                <a16:creationId xmlns:a16="http://schemas.microsoft.com/office/drawing/2014/main" id="{0718C526-12AA-2C44-880E-5AA773E614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B73775D3-73E3-5A4A-9F2B-35707D56A1E6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287546" y="1077683"/>
            <a:ext cx="3951188" cy="3200974"/>
          </a:xfrm>
        </p:spPr>
        <p:txBody>
          <a:bodyPr/>
          <a:lstStyle>
            <a:lvl1pPr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tabLst/>
              <a:defRPr lang="en-US" sz="18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18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18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18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4pPr>
            <a:lvl5pPr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18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sp>
        <p:nvSpPr>
          <p:cNvPr id="46" name="Text Placeholder 4">
            <a:extLst>
              <a:ext uri="{FF2B5EF4-FFF2-40B4-BE49-F238E27FC236}">
                <a16:creationId xmlns:a16="http://schemas.microsoft.com/office/drawing/2014/main" id="{77947070-1902-C34A-B363-7AFB1DCEB3D6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847185" y="274421"/>
            <a:ext cx="2817312" cy="336960"/>
          </a:xfrm>
          <a:prstGeom prst="rect">
            <a:avLst/>
          </a:prstGeom>
        </p:spPr>
        <p:txBody>
          <a:bodyPr lIns="0" bIns="0" anchor="b"/>
          <a:lstStyle>
            <a:lvl1pPr>
              <a:defRPr sz="1400" b="1">
                <a:solidFill>
                  <a:schemeClr val="accent2"/>
                </a:solidFill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7" name="Text Placeholder 8">
            <a:extLst>
              <a:ext uri="{FF2B5EF4-FFF2-40B4-BE49-F238E27FC236}">
                <a16:creationId xmlns:a16="http://schemas.microsoft.com/office/drawing/2014/main" id="{6A845606-4C09-7B47-91AE-7D6055144D4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011103" y="274424"/>
            <a:ext cx="676291" cy="693573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3200" b="1" dirty="0">
                <a:solidFill>
                  <a:schemeClr val="accent2"/>
                </a:solidFill>
              </a:defRPr>
            </a:lvl1pPr>
          </a:lstStyle>
          <a:p>
            <a:pPr lvl="0" algn="ctr"/>
            <a:r>
              <a:rPr lang="en-US"/>
              <a:t>01</a:t>
            </a:r>
          </a:p>
        </p:txBody>
      </p:sp>
      <p:sp>
        <p:nvSpPr>
          <p:cNvPr id="48" name="Text Placeholder 4">
            <a:extLst>
              <a:ext uri="{FF2B5EF4-FFF2-40B4-BE49-F238E27FC236}">
                <a16:creationId xmlns:a16="http://schemas.microsoft.com/office/drawing/2014/main" id="{E456185D-FF19-8541-A068-B5DD062C2BE3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847185" y="631037"/>
            <a:ext cx="2817312" cy="336960"/>
          </a:xfrm>
          <a:prstGeom prst="rect">
            <a:avLst/>
          </a:prstGeom>
        </p:spPr>
        <p:txBody>
          <a:bodyPr lIns="0" tIns="0" anchor="t"/>
          <a:lstStyle>
            <a:lvl1pPr>
              <a:defRPr sz="1200">
                <a:solidFill>
                  <a:schemeClr val="tx1"/>
                </a:solidFill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9" name="Text Placeholder 4">
            <a:extLst>
              <a:ext uri="{FF2B5EF4-FFF2-40B4-BE49-F238E27FC236}">
                <a16:creationId xmlns:a16="http://schemas.microsoft.com/office/drawing/2014/main" id="{624D225B-9F04-714D-AFF8-F149729D74B0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847184" y="1158307"/>
            <a:ext cx="2817313" cy="33696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400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2" name="Text Placeholder 8">
            <a:extLst>
              <a:ext uri="{FF2B5EF4-FFF2-40B4-BE49-F238E27FC236}">
                <a16:creationId xmlns:a16="http://schemas.microsoft.com/office/drawing/2014/main" id="{08EFE069-4171-7244-B877-AFFD789EEB05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5014917" y="1158308"/>
            <a:ext cx="672477" cy="693575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3200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ctr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02</a:t>
            </a:r>
          </a:p>
        </p:txBody>
      </p:sp>
      <p:sp>
        <p:nvSpPr>
          <p:cNvPr id="53" name="Text Placeholder 4">
            <a:extLst>
              <a:ext uri="{FF2B5EF4-FFF2-40B4-BE49-F238E27FC236}">
                <a16:creationId xmlns:a16="http://schemas.microsoft.com/office/drawing/2014/main" id="{E084C68E-CF7B-324C-87D6-F4823074796F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5847184" y="1514923"/>
            <a:ext cx="2817313" cy="33696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2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marL="0" lvl="0" indent="0" algn="l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text</a:t>
            </a:r>
          </a:p>
        </p:txBody>
      </p:sp>
      <p:sp>
        <p:nvSpPr>
          <p:cNvPr id="54" name="Text Placeholder 4">
            <a:extLst>
              <a:ext uri="{FF2B5EF4-FFF2-40B4-BE49-F238E27FC236}">
                <a16:creationId xmlns:a16="http://schemas.microsoft.com/office/drawing/2014/main" id="{CB8D0F78-50C4-F543-85FF-5BA65DE2A34E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5847183" y="2040021"/>
            <a:ext cx="2817314" cy="33696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400" b="1" i="0" kern="1200" dirty="0">
                <a:solidFill>
                  <a:schemeClr val="accent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5" name="Text Placeholder 8">
            <a:extLst>
              <a:ext uri="{FF2B5EF4-FFF2-40B4-BE49-F238E27FC236}">
                <a16:creationId xmlns:a16="http://schemas.microsoft.com/office/drawing/2014/main" id="{82832329-63A7-BF45-B050-766E70E968BE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5014917" y="2040021"/>
            <a:ext cx="672478" cy="693576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3200" b="1" dirty="0">
                <a:solidFill>
                  <a:schemeClr val="accent1"/>
                </a:solidFill>
              </a:defRPr>
            </a:lvl1pPr>
          </a:lstStyle>
          <a:p>
            <a:pPr lvl="0" algn="ctr"/>
            <a:r>
              <a:rPr lang="en-US"/>
              <a:t>03</a:t>
            </a:r>
          </a:p>
        </p:txBody>
      </p:sp>
      <p:sp>
        <p:nvSpPr>
          <p:cNvPr id="56" name="Text Placeholder 4">
            <a:extLst>
              <a:ext uri="{FF2B5EF4-FFF2-40B4-BE49-F238E27FC236}">
                <a16:creationId xmlns:a16="http://schemas.microsoft.com/office/drawing/2014/main" id="{9CB38CAF-FA73-6C49-BE7B-46CA8F390F41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5847183" y="2396637"/>
            <a:ext cx="2817314" cy="33696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2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marL="0" lvl="0" indent="0" algn="l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text</a:t>
            </a:r>
          </a:p>
        </p:txBody>
      </p:sp>
      <p:sp>
        <p:nvSpPr>
          <p:cNvPr id="57" name="Text Placeholder 4">
            <a:extLst>
              <a:ext uri="{FF2B5EF4-FFF2-40B4-BE49-F238E27FC236}">
                <a16:creationId xmlns:a16="http://schemas.microsoft.com/office/drawing/2014/main" id="{C96EC02E-5ABF-854A-B653-AADDB48C566E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5847183" y="2921735"/>
            <a:ext cx="2817314" cy="33696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400" b="1" i="0" kern="1200" dirty="0">
                <a:solidFill>
                  <a:schemeClr val="accent3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8" name="Text Placeholder 8">
            <a:extLst>
              <a:ext uri="{FF2B5EF4-FFF2-40B4-BE49-F238E27FC236}">
                <a16:creationId xmlns:a16="http://schemas.microsoft.com/office/drawing/2014/main" id="{C77E619A-6B1D-3E4E-A2EF-17185F85FA2C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011103" y="2921735"/>
            <a:ext cx="676291" cy="693576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3200" b="1" dirty="0">
                <a:solidFill>
                  <a:schemeClr val="accent3"/>
                </a:solidFill>
              </a:defRPr>
            </a:lvl1pPr>
          </a:lstStyle>
          <a:p>
            <a:pPr lvl="0" algn="ctr"/>
            <a:r>
              <a:rPr lang="en-US"/>
              <a:t>04</a:t>
            </a:r>
          </a:p>
        </p:txBody>
      </p:sp>
      <p:sp>
        <p:nvSpPr>
          <p:cNvPr id="59" name="Text Placeholder 4">
            <a:extLst>
              <a:ext uri="{FF2B5EF4-FFF2-40B4-BE49-F238E27FC236}">
                <a16:creationId xmlns:a16="http://schemas.microsoft.com/office/drawing/2014/main" id="{D58CA01A-723C-4046-9758-E6D93FF9B692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5847183" y="3278351"/>
            <a:ext cx="2817314" cy="33696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2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marL="0" lvl="0" indent="0" algn="l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text</a:t>
            </a:r>
          </a:p>
        </p:txBody>
      </p:sp>
      <p:sp>
        <p:nvSpPr>
          <p:cNvPr id="60" name="Text Placeholder 4">
            <a:extLst>
              <a:ext uri="{FF2B5EF4-FFF2-40B4-BE49-F238E27FC236}">
                <a16:creationId xmlns:a16="http://schemas.microsoft.com/office/drawing/2014/main" id="{B50C03F9-CEA7-0C43-81D4-6673168D9868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5847183" y="3803449"/>
            <a:ext cx="2817314" cy="33696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400" b="1" i="0" kern="1200" dirty="0">
                <a:solidFill>
                  <a:schemeClr val="bg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61" name="Text Placeholder 8">
            <a:extLst>
              <a:ext uri="{FF2B5EF4-FFF2-40B4-BE49-F238E27FC236}">
                <a16:creationId xmlns:a16="http://schemas.microsoft.com/office/drawing/2014/main" id="{F043B21C-F56F-C64E-956F-1915E3F9039B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5014917" y="3803450"/>
            <a:ext cx="672478" cy="693575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3200" b="1" dirty="0">
                <a:solidFill>
                  <a:schemeClr val="bg2"/>
                </a:solidFill>
              </a:defRPr>
            </a:lvl1pPr>
          </a:lstStyle>
          <a:p>
            <a:pPr lvl="0" algn="ctr"/>
            <a:r>
              <a:rPr lang="en-US"/>
              <a:t>05</a:t>
            </a:r>
          </a:p>
        </p:txBody>
      </p:sp>
      <p:sp>
        <p:nvSpPr>
          <p:cNvPr id="62" name="Text Placeholder 4">
            <a:extLst>
              <a:ext uri="{FF2B5EF4-FFF2-40B4-BE49-F238E27FC236}">
                <a16:creationId xmlns:a16="http://schemas.microsoft.com/office/drawing/2014/main" id="{91E7CAC7-0962-7643-9283-7380AF6F074B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5847183" y="4160065"/>
            <a:ext cx="2817314" cy="33696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2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marL="0" lvl="0" indent="0" algn="l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text</a:t>
            </a:r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EC512AA8-C01C-3F41-B49B-C4C3580BD86C}"/>
              </a:ext>
            </a:extLst>
          </p:cNvPr>
          <p:cNvCxnSpPr>
            <a:cxnSpLocks/>
          </p:cNvCxnSpPr>
          <p:nvPr userDrawn="1"/>
        </p:nvCxnSpPr>
        <p:spPr>
          <a:xfrm>
            <a:off x="5767290" y="3927987"/>
            <a:ext cx="0" cy="444500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72D12588-8A5D-334B-8F94-8D2D02EAD531}"/>
              </a:ext>
            </a:extLst>
          </p:cNvPr>
          <p:cNvCxnSpPr>
            <a:cxnSpLocks/>
          </p:cNvCxnSpPr>
          <p:nvPr userDrawn="1"/>
        </p:nvCxnSpPr>
        <p:spPr>
          <a:xfrm>
            <a:off x="5767290" y="3046273"/>
            <a:ext cx="0" cy="444500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727D1026-758A-494E-AFEA-83D3CE9B1CAB}"/>
              </a:ext>
            </a:extLst>
          </p:cNvPr>
          <p:cNvCxnSpPr>
            <a:cxnSpLocks/>
          </p:cNvCxnSpPr>
          <p:nvPr userDrawn="1"/>
        </p:nvCxnSpPr>
        <p:spPr>
          <a:xfrm>
            <a:off x="5767290" y="2164559"/>
            <a:ext cx="0" cy="444500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439C2D25-61EE-5346-B40A-89CD93341643}"/>
              </a:ext>
            </a:extLst>
          </p:cNvPr>
          <p:cNvCxnSpPr>
            <a:cxnSpLocks/>
          </p:cNvCxnSpPr>
          <p:nvPr userDrawn="1"/>
        </p:nvCxnSpPr>
        <p:spPr>
          <a:xfrm>
            <a:off x="5767290" y="1282845"/>
            <a:ext cx="0" cy="444500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05EC1DF7-360B-CE41-BB7A-CD718A64DD07}"/>
              </a:ext>
            </a:extLst>
          </p:cNvPr>
          <p:cNvCxnSpPr>
            <a:cxnSpLocks/>
          </p:cNvCxnSpPr>
          <p:nvPr userDrawn="1"/>
        </p:nvCxnSpPr>
        <p:spPr>
          <a:xfrm>
            <a:off x="5767290" y="398960"/>
            <a:ext cx="0" cy="444500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364133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945">
          <p15:clr>
            <a:srgbClr val="FBAE40"/>
          </p15:clr>
        </p15:guide>
        <p15:guide id="2" pos="2754">
          <p15:clr>
            <a:srgbClr val="FBAE40"/>
          </p15:clr>
        </p15:guide>
        <p15:guide id="3" orient="horz" pos="2156">
          <p15:clr>
            <a:srgbClr val="FBAE40"/>
          </p15:clr>
        </p15:guide>
        <p15:guide id="4" orient="horz" pos="2500">
          <p15:clr>
            <a:srgbClr val="FBAE40"/>
          </p15:clr>
        </p15:guide>
        <p15:guide id="5" orient="horz" pos="2711">
          <p15:clr>
            <a:srgbClr val="FBAE40"/>
          </p15:clr>
        </p15:guide>
        <p15:guide id="6" orient="horz" pos="1601">
          <p15:clr>
            <a:srgbClr val="FBAE40"/>
          </p15:clr>
        </p15:guide>
        <p15:guide id="7" orient="horz" pos="1390">
          <p15:clr>
            <a:srgbClr val="FBAE40"/>
          </p15:clr>
        </p15:guide>
        <p15:guide id="8" orient="horz" pos="1046">
          <p15:clr>
            <a:srgbClr val="FBAE40"/>
          </p15:clr>
        </p15:guide>
        <p15:guide id="9" orient="horz" pos="832">
          <p15:clr>
            <a:srgbClr val="FBAE40"/>
          </p15:clr>
        </p15:guide>
        <p15:guide id="10" orient="horz" pos="489">
          <p15:clr>
            <a:srgbClr val="FBAE40"/>
          </p15:clr>
        </p15:guide>
        <p15:guide id="11" orient="horz" pos="277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 SLID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A person sitting at a table with a computer and smiling at the camera&#10;&#10;Description automatically generated">
            <a:extLst>
              <a:ext uri="{FF2B5EF4-FFF2-40B4-BE49-F238E27FC236}">
                <a16:creationId xmlns:a16="http://schemas.microsoft.com/office/drawing/2014/main" id="{ABCD22AB-6F7C-1C47-8F78-ED2F31A4F6D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972032" y="0"/>
            <a:ext cx="3171968" cy="4702627"/>
          </a:xfrm>
          <a:prstGeom prst="rect">
            <a:avLst/>
          </a:prstGeom>
        </p:spPr>
      </p:pic>
      <p:pic>
        <p:nvPicPr>
          <p:cNvPr id="29" name="Picture 28" descr="A picture containing sitting, fireworks, grass, water&#10;&#10;Description automatically generated">
            <a:extLst>
              <a:ext uri="{FF2B5EF4-FFF2-40B4-BE49-F238E27FC236}">
                <a16:creationId xmlns:a16="http://schemas.microsoft.com/office/drawing/2014/main" id="{55F80DF2-2C7A-8E42-9978-D60FFA22FC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1291" r="66084" b="433"/>
          <a:stretch/>
        </p:blipFill>
        <p:spPr>
          <a:xfrm>
            <a:off x="4585033" y="0"/>
            <a:ext cx="1898882" cy="47026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9278" y="153484"/>
            <a:ext cx="4135967" cy="513266"/>
          </a:xfrm>
        </p:spPr>
        <p:txBody>
          <a:bodyPr anchor="t"/>
          <a:lstStyle/>
          <a:p>
            <a:r>
              <a:rPr lang="en-US"/>
              <a:t>Click to Add Title</a:t>
            </a:r>
          </a:p>
        </p:txBody>
      </p:sp>
      <p:sp>
        <p:nvSpPr>
          <p:cNvPr id="119" name="Text Placeholder 4">
            <a:extLst>
              <a:ext uri="{FF2B5EF4-FFF2-40B4-BE49-F238E27FC236}">
                <a16:creationId xmlns:a16="http://schemas.microsoft.com/office/drawing/2014/main" id="{FA793AB3-DCD5-0640-A2DA-896E5335DB0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125360" y="1033120"/>
            <a:ext cx="2817312" cy="336960"/>
          </a:xfrm>
          <a:prstGeom prst="rect">
            <a:avLst/>
          </a:prstGeom>
        </p:spPr>
        <p:txBody>
          <a:bodyPr lIns="0" bIns="0" anchor="b"/>
          <a:lstStyle>
            <a:lvl1pPr>
              <a:defRPr sz="1400" b="1">
                <a:solidFill>
                  <a:schemeClr val="accent3"/>
                </a:solidFill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0" name="Text Placeholder 8">
            <a:extLst>
              <a:ext uri="{FF2B5EF4-FFF2-40B4-BE49-F238E27FC236}">
                <a16:creationId xmlns:a16="http://schemas.microsoft.com/office/drawing/2014/main" id="{3E0D0984-A55E-2841-B60B-21DE166D6C9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289278" y="1033123"/>
            <a:ext cx="676291" cy="693573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3200" b="1" dirty="0">
                <a:solidFill>
                  <a:schemeClr val="accent3"/>
                </a:solidFill>
              </a:defRPr>
            </a:lvl1pPr>
          </a:lstStyle>
          <a:p>
            <a:pPr lvl="0" algn="ctr"/>
            <a:r>
              <a:rPr lang="en-US"/>
              <a:t>01</a:t>
            </a:r>
          </a:p>
        </p:txBody>
      </p:sp>
      <p:sp>
        <p:nvSpPr>
          <p:cNvPr id="121" name="Text Placeholder 4">
            <a:extLst>
              <a:ext uri="{FF2B5EF4-FFF2-40B4-BE49-F238E27FC236}">
                <a16:creationId xmlns:a16="http://schemas.microsoft.com/office/drawing/2014/main" id="{38D71896-0420-2442-8989-13784C60FD43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125360" y="1389736"/>
            <a:ext cx="2817312" cy="336960"/>
          </a:xfrm>
          <a:prstGeom prst="rect">
            <a:avLst/>
          </a:prstGeom>
        </p:spPr>
        <p:txBody>
          <a:bodyPr lIns="0" tIns="0" anchor="t"/>
          <a:lstStyle>
            <a:lvl1pPr>
              <a:defRPr sz="1200">
                <a:solidFill>
                  <a:schemeClr val="tx1"/>
                </a:solidFill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2" name="Text Placeholder 4">
            <a:extLst>
              <a:ext uri="{FF2B5EF4-FFF2-40B4-BE49-F238E27FC236}">
                <a16:creationId xmlns:a16="http://schemas.microsoft.com/office/drawing/2014/main" id="{2B143784-D8F6-E940-9FF9-DF2980164564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1125359" y="1917006"/>
            <a:ext cx="2817313" cy="33696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400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3" name="Text Placeholder 8">
            <a:extLst>
              <a:ext uri="{FF2B5EF4-FFF2-40B4-BE49-F238E27FC236}">
                <a16:creationId xmlns:a16="http://schemas.microsoft.com/office/drawing/2014/main" id="{6290917C-F9FF-F740-A706-053C4A763AA9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293092" y="1917007"/>
            <a:ext cx="672477" cy="693575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3200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ctr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02</a:t>
            </a:r>
          </a:p>
        </p:txBody>
      </p:sp>
      <p:sp>
        <p:nvSpPr>
          <p:cNvPr id="124" name="Text Placeholder 4">
            <a:extLst>
              <a:ext uri="{FF2B5EF4-FFF2-40B4-BE49-F238E27FC236}">
                <a16:creationId xmlns:a16="http://schemas.microsoft.com/office/drawing/2014/main" id="{95B97AFB-A90D-3E44-9D39-315D3769F8AC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125359" y="2273622"/>
            <a:ext cx="2817313" cy="33696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2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marL="0" lvl="0" indent="0" algn="l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text</a:t>
            </a:r>
          </a:p>
        </p:txBody>
      </p:sp>
      <p:sp>
        <p:nvSpPr>
          <p:cNvPr id="125" name="Text Placeholder 4">
            <a:extLst>
              <a:ext uri="{FF2B5EF4-FFF2-40B4-BE49-F238E27FC236}">
                <a16:creationId xmlns:a16="http://schemas.microsoft.com/office/drawing/2014/main" id="{85829481-6D7B-F045-8EE9-B4C1ECD75B2F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1125358" y="2798720"/>
            <a:ext cx="2817314" cy="33696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400" b="1" i="0" kern="1200" dirty="0">
                <a:solidFill>
                  <a:schemeClr val="accent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6" name="Text Placeholder 8">
            <a:extLst>
              <a:ext uri="{FF2B5EF4-FFF2-40B4-BE49-F238E27FC236}">
                <a16:creationId xmlns:a16="http://schemas.microsoft.com/office/drawing/2014/main" id="{DDFAAB57-C865-E142-8013-DC08424C3217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293092" y="2798720"/>
            <a:ext cx="672478" cy="693576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3200" b="1" dirty="0">
                <a:solidFill>
                  <a:schemeClr val="accent1"/>
                </a:solidFill>
              </a:defRPr>
            </a:lvl1pPr>
          </a:lstStyle>
          <a:p>
            <a:pPr lvl="0" algn="ctr"/>
            <a:r>
              <a:rPr lang="en-US"/>
              <a:t>03</a:t>
            </a:r>
          </a:p>
        </p:txBody>
      </p:sp>
      <p:sp>
        <p:nvSpPr>
          <p:cNvPr id="127" name="Text Placeholder 4">
            <a:extLst>
              <a:ext uri="{FF2B5EF4-FFF2-40B4-BE49-F238E27FC236}">
                <a16:creationId xmlns:a16="http://schemas.microsoft.com/office/drawing/2014/main" id="{82E86A85-4E44-8349-A22F-97196BA2E146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1125358" y="3155336"/>
            <a:ext cx="2817314" cy="33696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2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marL="0" lvl="0" indent="0" algn="l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text</a:t>
            </a:r>
          </a:p>
        </p:txBody>
      </p:sp>
      <p:sp>
        <p:nvSpPr>
          <p:cNvPr id="128" name="Text Placeholder 4">
            <a:extLst>
              <a:ext uri="{FF2B5EF4-FFF2-40B4-BE49-F238E27FC236}">
                <a16:creationId xmlns:a16="http://schemas.microsoft.com/office/drawing/2014/main" id="{68B0C214-3DE4-C248-B534-D6D2F1B6FCC8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125358" y="3680434"/>
            <a:ext cx="2817314" cy="33696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400" b="1" i="0" kern="1200" dirty="0">
                <a:solidFill>
                  <a:schemeClr val="accent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9" name="Text Placeholder 8">
            <a:extLst>
              <a:ext uri="{FF2B5EF4-FFF2-40B4-BE49-F238E27FC236}">
                <a16:creationId xmlns:a16="http://schemas.microsoft.com/office/drawing/2014/main" id="{F54927C7-10AB-6541-9CAD-DF24D237EE27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289278" y="3680434"/>
            <a:ext cx="676291" cy="693576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3200" b="1" dirty="0">
                <a:solidFill>
                  <a:schemeClr val="accent2"/>
                </a:solidFill>
              </a:defRPr>
            </a:lvl1pPr>
          </a:lstStyle>
          <a:p>
            <a:pPr lvl="0" algn="ctr"/>
            <a:r>
              <a:rPr lang="en-US"/>
              <a:t>04</a:t>
            </a:r>
          </a:p>
        </p:txBody>
      </p:sp>
      <p:sp>
        <p:nvSpPr>
          <p:cNvPr id="130" name="Text Placeholder 4">
            <a:extLst>
              <a:ext uri="{FF2B5EF4-FFF2-40B4-BE49-F238E27FC236}">
                <a16:creationId xmlns:a16="http://schemas.microsoft.com/office/drawing/2014/main" id="{CF5B1F37-AEB6-BE44-A4A4-3636711C9D05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1125358" y="4037050"/>
            <a:ext cx="2817314" cy="33696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2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marL="0" lvl="0" indent="0" algn="l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text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6A4D451-F160-0F47-8F77-06A32516BBA7}"/>
              </a:ext>
            </a:extLst>
          </p:cNvPr>
          <p:cNvCxnSpPr>
            <a:cxnSpLocks/>
          </p:cNvCxnSpPr>
          <p:nvPr userDrawn="1"/>
        </p:nvCxnSpPr>
        <p:spPr>
          <a:xfrm>
            <a:off x="1045465" y="3804972"/>
            <a:ext cx="0" cy="444500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F9463EF-9D7C-0A4A-8389-C22E191F91D0}"/>
              </a:ext>
            </a:extLst>
          </p:cNvPr>
          <p:cNvCxnSpPr>
            <a:cxnSpLocks/>
          </p:cNvCxnSpPr>
          <p:nvPr userDrawn="1"/>
        </p:nvCxnSpPr>
        <p:spPr>
          <a:xfrm>
            <a:off x="1045465" y="2923258"/>
            <a:ext cx="0" cy="444500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FE1D40C-E2A7-824A-859A-4B83D68B8D7B}"/>
              </a:ext>
            </a:extLst>
          </p:cNvPr>
          <p:cNvCxnSpPr>
            <a:cxnSpLocks/>
          </p:cNvCxnSpPr>
          <p:nvPr userDrawn="1"/>
        </p:nvCxnSpPr>
        <p:spPr>
          <a:xfrm>
            <a:off x="1045465" y="2041544"/>
            <a:ext cx="0" cy="444500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6BCE3CD-1BFB-664F-969A-D6E734ADFE88}"/>
              </a:ext>
            </a:extLst>
          </p:cNvPr>
          <p:cNvCxnSpPr>
            <a:cxnSpLocks/>
          </p:cNvCxnSpPr>
          <p:nvPr userDrawn="1"/>
        </p:nvCxnSpPr>
        <p:spPr>
          <a:xfrm>
            <a:off x="1045465" y="1157659"/>
            <a:ext cx="0" cy="444500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Picture Placeholder 3">
            <a:extLst>
              <a:ext uri="{FF2B5EF4-FFF2-40B4-BE49-F238E27FC236}">
                <a16:creationId xmlns:a16="http://schemas.microsoft.com/office/drawing/2014/main" id="{37480F62-FC4A-E547-9A0D-5EADFD641734}"/>
              </a:ext>
            </a:extLst>
          </p:cNvPr>
          <p:cNvSpPr>
            <a:spLocks noGrp="1"/>
          </p:cNvSpPr>
          <p:nvPr>
            <p:ph type="pic" sz="quarter" idx="61" hasCustomPrompt="1"/>
          </p:nvPr>
        </p:nvSpPr>
        <p:spPr>
          <a:xfrm>
            <a:off x="4585032" y="-1"/>
            <a:ext cx="4558968" cy="4702628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000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22" name="Slide Number Placeholder 2">
            <a:extLst>
              <a:ext uri="{FF2B5EF4-FFF2-40B4-BE49-F238E27FC236}">
                <a16:creationId xmlns:a16="http://schemas.microsoft.com/office/drawing/2014/main" id="{C37045EF-07B4-1745-BF2C-8B00E0B3C7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746620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 SLIDE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F65CF604-34C9-BA49-8682-AE83E66FF09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118" t="1215"/>
          <a:stretch/>
        </p:blipFill>
        <p:spPr>
          <a:xfrm>
            <a:off x="-1" y="-4573"/>
            <a:ext cx="3301609" cy="4706747"/>
          </a:xfrm>
          <a:prstGeom prst="rect">
            <a:avLst/>
          </a:prstGeom>
        </p:spPr>
      </p:pic>
      <p:sp>
        <p:nvSpPr>
          <p:cNvPr id="42" name="Picture Placeholder 4">
            <a:extLst>
              <a:ext uri="{FF2B5EF4-FFF2-40B4-BE49-F238E27FC236}">
                <a16:creationId xmlns:a16="http://schemas.microsoft.com/office/drawing/2014/main" id="{9A5F0A93-DDA2-CA43-87E6-674F563C46E9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-1" y="-1"/>
            <a:ext cx="3301609" cy="4698058"/>
          </a:xfrm>
          <a:prstGeom prst="rect">
            <a:avLst/>
          </a:prstGeom>
        </p:spPr>
        <p:txBody>
          <a:bodyPr lIns="548640" tIns="1554480" rIns="548640" anchor="t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800" b="0" i="0" kern="120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41" name="Title 1">
            <a:extLst>
              <a:ext uri="{FF2B5EF4-FFF2-40B4-BE49-F238E27FC236}">
                <a16:creationId xmlns:a16="http://schemas.microsoft.com/office/drawing/2014/main" id="{40A7247D-8C2F-114A-A640-A6AF30C5E5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6839" y="1924753"/>
            <a:ext cx="2740661" cy="85312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</a:t>
            </a:r>
            <a:br>
              <a:rPr lang="en-US"/>
            </a:br>
            <a:r>
              <a:rPr lang="en-US"/>
              <a:t>Add Title</a:t>
            </a:r>
          </a:p>
        </p:txBody>
      </p:sp>
      <p:sp>
        <p:nvSpPr>
          <p:cNvPr id="26" name="Slide Number Placeholder 2">
            <a:extLst>
              <a:ext uri="{FF2B5EF4-FFF2-40B4-BE49-F238E27FC236}">
                <a16:creationId xmlns:a16="http://schemas.microsoft.com/office/drawing/2014/main" id="{8FB5FDDB-EAF4-5E4A-B3B3-F8B563BC47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5" name="Text Placeholder 4">
            <a:extLst>
              <a:ext uri="{FF2B5EF4-FFF2-40B4-BE49-F238E27FC236}">
                <a16:creationId xmlns:a16="http://schemas.microsoft.com/office/drawing/2014/main" id="{D9FBCD83-D776-ED41-BB3E-499EB816E78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645618" y="274421"/>
            <a:ext cx="3878704" cy="336960"/>
          </a:xfrm>
          <a:prstGeom prst="rect">
            <a:avLst/>
          </a:prstGeom>
        </p:spPr>
        <p:txBody>
          <a:bodyPr lIns="0" bIns="0" anchor="b"/>
          <a:lstStyle>
            <a:lvl1pPr>
              <a:defRPr sz="1400" b="1">
                <a:solidFill>
                  <a:schemeClr val="accent2"/>
                </a:solidFill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96" name="Text Placeholder 8">
            <a:extLst>
              <a:ext uri="{FF2B5EF4-FFF2-40B4-BE49-F238E27FC236}">
                <a16:creationId xmlns:a16="http://schemas.microsoft.com/office/drawing/2014/main" id="{746F1190-CD47-3D40-95D9-E2DA169CCCA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809536" y="274424"/>
            <a:ext cx="676291" cy="693573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ctr">
              <a:defRPr lang="en-US" sz="3200" b="1" dirty="0">
                <a:solidFill>
                  <a:schemeClr val="accent2"/>
                </a:solidFill>
              </a:defRPr>
            </a:lvl1pPr>
          </a:lstStyle>
          <a:p>
            <a:pPr lvl="0" algn="ctr"/>
            <a:r>
              <a:rPr lang="en-US"/>
              <a:t>01</a:t>
            </a:r>
          </a:p>
        </p:txBody>
      </p:sp>
      <p:sp>
        <p:nvSpPr>
          <p:cNvPr id="97" name="Text Placeholder 4">
            <a:extLst>
              <a:ext uri="{FF2B5EF4-FFF2-40B4-BE49-F238E27FC236}">
                <a16:creationId xmlns:a16="http://schemas.microsoft.com/office/drawing/2014/main" id="{20F73A88-34AE-CC4C-B195-1BD1596AD4CE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4645618" y="631037"/>
            <a:ext cx="3878704" cy="33696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2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marL="0" lvl="0" indent="0" algn="l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text</a:t>
            </a:r>
          </a:p>
        </p:txBody>
      </p:sp>
      <p:sp>
        <p:nvSpPr>
          <p:cNvPr id="98" name="Text Placeholder 4">
            <a:extLst>
              <a:ext uri="{FF2B5EF4-FFF2-40B4-BE49-F238E27FC236}">
                <a16:creationId xmlns:a16="http://schemas.microsoft.com/office/drawing/2014/main" id="{85B07419-8644-D144-89A6-579DC545BEDC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4645617" y="1158307"/>
            <a:ext cx="3878706" cy="33696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400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99" name="Text Placeholder 8">
            <a:extLst>
              <a:ext uri="{FF2B5EF4-FFF2-40B4-BE49-F238E27FC236}">
                <a16:creationId xmlns:a16="http://schemas.microsoft.com/office/drawing/2014/main" id="{60AE02EE-0700-FB4F-B004-7ACEF807D93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3813350" y="1158308"/>
            <a:ext cx="672477" cy="693575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ctr">
              <a:defRPr lang="en-US" sz="3200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ctr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02</a:t>
            </a:r>
          </a:p>
        </p:txBody>
      </p:sp>
      <p:sp>
        <p:nvSpPr>
          <p:cNvPr id="100" name="Text Placeholder 4">
            <a:extLst>
              <a:ext uri="{FF2B5EF4-FFF2-40B4-BE49-F238E27FC236}">
                <a16:creationId xmlns:a16="http://schemas.microsoft.com/office/drawing/2014/main" id="{240B4B18-80DB-0344-91D5-EB540AA4090D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4645617" y="1514923"/>
            <a:ext cx="3878706" cy="33696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2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marL="0" lvl="0" indent="0" algn="l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text</a:t>
            </a:r>
          </a:p>
        </p:txBody>
      </p:sp>
      <p:sp>
        <p:nvSpPr>
          <p:cNvPr id="101" name="Text Placeholder 4">
            <a:extLst>
              <a:ext uri="{FF2B5EF4-FFF2-40B4-BE49-F238E27FC236}">
                <a16:creationId xmlns:a16="http://schemas.microsoft.com/office/drawing/2014/main" id="{018994FB-CFAE-1544-9E61-EBC346C999A7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4645615" y="2040021"/>
            <a:ext cx="3878707" cy="33696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400" b="1" i="0" kern="1200" dirty="0">
                <a:solidFill>
                  <a:schemeClr val="accent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02" name="Text Placeholder 8">
            <a:extLst>
              <a:ext uri="{FF2B5EF4-FFF2-40B4-BE49-F238E27FC236}">
                <a16:creationId xmlns:a16="http://schemas.microsoft.com/office/drawing/2014/main" id="{56CC4A48-ED46-BB4B-9F5E-903CC0D308F9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3813350" y="2040021"/>
            <a:ext cx="672478" cy="693576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ctr">
              <a:defRPr lang="en-US" sz="3200" b="1" dirty="0">
                <a:solidFill>
                  <a:schemeClr val="accent1"/>
                </a:solidFill>
              </a:defRPr>
            </a:lvl1pPr>
          </a:lstStyle>
          <a:p>
            <a:pPr lvl="0" algn="ctr"/>
            <a:r>
              <a:rPr lang="en-US"/>
              <a:t>03</a:t>
            </a:r>
          </a:p>
        </p:txBody>
      </p:sp>
      <p:sp>
        <p:nvSpPr>
          <p:cNvPr id="103" name="Text Placeholder 4">
            <a:extLst>
              <a:ext uri="{FF2B5EF4-FFF2-40B4-BE49-F238E27FC236}">
                <a16:creationId xmlns:a16="http://schemas.microsoft.com/office/drawing/2014/main" id="{FB13F24D-D9F9-B84E-8AFD-006D838E841F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4645615" y="2396637"/>
            <a:ext cx="3878707" cy="33696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2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marL="0" lvl="0" indent="0" algn="l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text</a:t>
            </a:r>
          </a:p>
        </p:txBody>
      </p:sp>
      <p:sp>
        <p:nvSpPr>
          <p:cNvPr id="104" name="Text Placeholder 4">
            <a:extLst>
              <a:ext uri="{FF2B5EF4-FFF2-40B4-BE49-F238E27FC236}">
                <a16:creationId xmlns:a16="http://schemas.microsoft.com/office/drawing/2014/main" id="{CADDF6AF-0465-4548-B678-4242216F64B7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4645615" y="2921735"/>
            <a:ext cx="3878707" cy="33696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400" b="1" i="0" kern="1200" dirty="0">
                <a:solidFill>
                  <a:schemeClr val="accent3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05" name="Text Placeholder 8">
            <a:extLst>
              <a:ext uri="{FF2B5EF4-FFF2-40B4-BE49-F238E27FC236}">
                <a16:creationId xmlns:a16="http://schemas.microsoft.com/office/drawing/2014/main" id="{B47F2F2E-2976-644A-8E7E-FDEF0198E974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3809536" y="2921735"/>
            <a:ext cx="676291" cy="693576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ctr">
              <a:defRPr lang="en-US" sz="3200" b="1" dirty="0">
                <a:solidFill>
                  <a:schemeClr val="accent3"/>
                </a:solidFill>
              </a:defRPr>
            </a:lvl1pPr>
          </a:lstStyle>
          <a:p>
            <a:pPr lvl="0" algn="ctr"/>
            <a:r>
              <a:rPr lang="en-US"/>
              <a:t>04</a:t>
            </a:r>
          </a:p>
        </p:txBody>
      </p:sp>
      <p:sp>
        <p:nvSpPr>
          <p:cNvPr id="106" name="Text Placeholder 4">
            <a:extLst>
              <a:ext uri="{FF2B5EF4-FFF2-40B4-BE49-F238E27FC236}">
                <a16:creationId xmlns:a16="http://schemas.microsoft.com/office/drawing/2014/main" id="{49969AFC-945B-5540-B9B8-BF4145575ED8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4645615" y="3278351"/>
            <a:ext cx="3878707" cy="33696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2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marL="0" lvl="0" indent="0" algn="l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text</a:t>
            </a:r>
          </a:p>
        </p:txBody>
      </p:sp>
      <p:sp>
        <p:nvSpPr>
          <p:cNvPr id="107" name="Text Placeholder 4">
            <a:extLst>
              <a:ext uri="{FF2B5EF4-FFF2-40B4-BE49-F238E27FC236}">
                <a16:creationId xmlns:a16="http://schemas.microsoft.com/office/drawing/2014/main" id="{C8F6B19D-EC29-FF44-941F-D028E53581F0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4645615" y="3803449"/>
            <a:ext cx="3878707" cy="33696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400" b="1" i="0" kern="1200" dirty="0">
                <a:solidFill>
                  <a:schemeClr val="bg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08" name="Text Placeholder 8">
            <a:extLst>
              <a:ext uri="{FF2B5EF4-FFF2-40B4-BE49-F238E27FC236}">
                <a16:creationId xmlns:a16="http://schemas.microsoft.com/office/drawing/2014/main" id="{77745609-E787-014D-B431-531C78E03971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3813350" y="3803450"/>
            <a:ext cx="672478" cy="693575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ctr">
              <a:defRPr lang="en-US" sz="3200" b="1" dirty="0">
                <a:solidFill>
                  <a:schemeClr val="bg2"/>
                </a:solidFill>
              </a:defRPr>
            </a:lvl1pPr>
          </a:lstStyle>
          <a:p>
            <a:pPr lvl="0" algn="ctr"/>
            <a:r>
              <a:rPr lang="en-US"/>
              <a:t>05</a:t>
            </a:r>
          </a:p>
        </p:txBody>
      </p:sp>
      <p:sp>
        <p:nvSpPr>
          <p:cNvPr id="109" name="Text Placeholder 4">
            <a:extLst>
              <a:ext uri="{FF2B5EF4-FFF2-40B4-BE49-F238E27FC236}">
                <a16:creationId xmlns:a16="http://schemas.microsoft.com/office/drawing/2014/main" id="{96C1DC25-FF23-D847-9B98-4D2463A82B36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4645615" y="4160065"/>
            <a:ext cx="3878707" cy="33696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2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marL="0" lvl="0" indent="0" algn="l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text</a:t>
            </a:r>
          </a:p>
        </p:txBody>
      </p: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78106641-6D9B-D941-956A-24431AC9E58E}"/>
              </a:ext>
            </a:extLst>
          </p:cNvPr>
          <p:cNvCxnSpPr>
            <a:cxnSpLocks/>
          </p:cNvCxnSpPr>
          <p:nvPr userDrawn="1"/>
        </p:nvCxnSpPr>
        <p:spPr>
          <a:xfrm>
            <a:off x="4565723" y="3927987"/>
            <a:ext cx="0" cy="444500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366C5349-0268-9445-8AAE-E015F0A89D04}"/>
              </a:ext>
            </a:extLst>
          </p:cNvPr>
          <p:cNvCxnSpPr>
            <a:cxnSpLocks/>
          </p:cNvCxnSpPr>
          <p:nvPr userDrawn="1"/>
        </p:nvCxnSpPr>
        <p:spPr>
          <a:xfrm>
            <a:off x="4565723" y="3046273"/>
            <a:ext cx="0" cy="444500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0F1B7D15-356F-ED44-8303-D76701C665A7}"/>
              </a:ext>
            </a:extLst>
          </p:cNvPr>
          <p:cNvCxnSpPr>
            <a:cxnSpLocks/>
          </p:cNvCxnSpPr>
          <p:nvPr userDrawn="1"/>
        </p:nvCxnSpPr>
        <p:spPr>
          <a:xfrm>
            <a:off x="4565723" y="2164559"/>
            <a:ext cx="0" cy="444500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BA24C4B8-73F5-FF4B-B189-A27E47E442D9}"/>
              </a:ext>
            </a:extLst>
          </p:cNvPr>
          <p:cNvCxnSpPr>
            <a:cxnSpLocks/>
          </p:cNvCxnSpPr>
          <p:nvPr userDrawn="1"/>
        </p:nvCxnSpPr>
        <p:spPr>
          <a:xfrm>
            <a:off x="4565723" y="1282845"/>
            <a:ext cx="0" cy="444500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55BAB988-18E7-C442-91F6-E73ED40F7B5A}"/>
              </a:ext>
            </a:extLst>
          </p:cNvPr>
          <p:cNvCxnSpPr>
            <a:cxnSpLocks/>
          </p:cNvCxnSpPr>
          <p:nvPr userDrawn="1"/>
        </p:nvCxnSpPr>
        <p:spPr>
          <a:xfrm>
            <a:off x="4565723" y="398960"/>
            <a:ext cx="0" cy="444500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2770606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6474A75-975C-C14B-A0BF-25D004BB6B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7547" y="1935874"/>
            <a:ext cx="6438248" cy="931426"/>
          </a:xfrm>
        </p:spPr>
        <p:txBody>
          <a:bodyPr anchor="b"/>
          <a:lstStyle/>
          <a:p>
            <a:r>
              <a:rPr lang="en-US"/>
              <a:t>Click to Add Title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A4C856CF-5711-BC49-87A2-F530B5D1F8E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87546" y="2867300"/>
            <a:ext cx="6438248" cy="340326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  <a:defRPr lang="en-US" sz="1600" b="0" i="0" kern="1200" dirty="0">
                <a:solidFill>
                  <a:schemeClr val="accent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CD12DACD-8D0B-FF4C-ABCE-7D57815479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137322"/>
      </p:ext>
    </p:extLst>
  </p:cSld>
  <p:clrMapOvr>
    <a:masterClrMapping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LUMN WITH PHOTO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7547" y="153484"/>
            <a:ext cx="5660721" cy="513266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E0AA4A-BDF6-5B4A-84AE-EDC943B6DD6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7546" y="666750"/>
            <a:ext cx="5660721" cy="339725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lang="en-US" sz="1800" b="0" i="0" kern="1200" dirty="0">
                <a:solidFill>
                  <a:schemeClr val="accent2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C88D5C2-25B4-C947-B4BE-01EFB89FF13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87546" y="1167097"/>
            <a:ext cx="2752536" cy="3531631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b="1">
                <a:solidFill>
                  <a:schemeClr val="accent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 bullet</a:t>
            </a:r>
          </a:p>
          <a:p>
            <a:pPr lvl="2"/>
            <a:r>
              <a:rPr lang="en-US"/>
              <a:t>Third level bullet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C0F55473-9E48-E149-A5F9-16BF6F27034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195732" y="1167097"/>
            <a:ext cx="2752536" cy="3531631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b="1">
                <a:solidFill>
                  <a:schemeClr val="accent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 bullet</a:t>
            </a:r>
          </a:p>
          <a:p>
            <a:pPr lvl="2"/>
            <a:r>
              <a:rPr lang="en-US"/>
              <a:t>Third level bullet</a:t>
            </a:r>
          </a:p>
        </p:txBody>
      </p:sp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37638021-80B5-D04D-B67E-AE9E289757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n-US" smtClean="0"/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CBB2F8D-794C-D348-B4A7-45821D24A14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6104275" y="-695"/>
            <a:ext cx="3039368" cy="4699425"/>
          </a:xfrm>
          <a:prstGeom prst="rect">
            <a:avLst/>
          </a:prstGeom>
        </p:spPr>
      </p:pic>
      <p:pic>
        <p:nvPicPr>
          <p:cNvPr id="12" name="Picture Placeholder 18">
            <a:extLst>
              <a:ext uri="{FF2B5EF4-FFF2-40B4-BE49-F238E27FC236}">
                <a16:creationId xmlns:a16="http://schemas.microsoft.com/office/drawing/2014/main" id="{9331E0C1-D574-7E4D-9A61-CF3767AA085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7349383" y="591"/>
            <a:ext cx="1794618" cy="4696851"/>
          </a:xfrm>
          <a:prstGeom prst="rect">
            <a:avLst/>
          </a:prstGeom>
        </p:spPr>
      </p:pic>
      <p:sp>
        <p:nvSpPr>
          <p:cNvPr id="14" name="Picture Placeholder 3">
            <a:extLst>
              <a:ext uri="{FF2B5EF4-FFF2-40B4-BE49-F238E27FC236}">
                <a16:creationId xmlns:a16="http://schemas.microsoft.com/office/drawing/2014/main" id="{566BE86B-E2A9-5A43-88C4-4CDADA11936F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6103919" y="-695"/>
            <a:ext cx="3040082" cy="4700117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000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</p:spTree>
    <p:extLst>
      <p:ext uri="{BB962C8B-B14F-4D97-AF65-F5344CB8AC3E}">
        <p14:creationId xmlns:p14="http://schemas.microsoft.com/office/powerpoint/2010/main" val="2139732747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ganizational Char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DD1F5A-540A-B449-841D-25E5770F49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ADFFBBA-7440-884E-A9E4-91EDB21555D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5294A0C0-53A2-754C-99C3-99016F35DB85}"/>
              </a:ext>
            </a:extLst>
          </p:cNvPr>
          <p:cNvSpPr/>
          <p:nvPr userDrawn="1"/>
        </p:nvSpPr>
        <p:spPr>
          <a:xfrm>
            <a:off x="907576" y="3351015"/>
            <a:ext cx="7308376" cy="249766"/>
          </a:xfrm>
          <a:custGeom>
            <a:avLst/>
            <a:gdLst>
              <a:gd name="connsiteX0" fmla="*/ 0 w 1425844"/>
              <a:gd name="connsiteY0" fmla="*/ 302217 h 302217"/>
              <a:gd name="connsiteX1" fmla="*/ 0 w 1425844"/>
              <a:gd name="connsiteY1" fmla="*/ 0 h 302217"/>
              <a:gd name="connsiteX2" fmla="*/ 1425844 w 1425844"/>
              <a:gd name="connsiteY2" fmla="*/ 0 h 302217"/>
              <a:gd name="connsiteX3" fmla="*/ 1425844 w 1425844"/>
              <a:gd name="connsiteY3" fmla="*/ 286719 h 30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25844" h="302217">
                <a:moveTo>
                  <a:pt x="0" y="302217"/>
                </a:moveTo>
                <a:lnTo>
                  <a:pt x="0" y="0"/>
                </a:lnTo>
                <a:lnTo>
                  <a:pt x="1425844" y="0"/>
                </a:lnTo>
                <a:lnTo>
                  <a:pt x="1425844" y="286719"/>
                </a:lnTo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5AC3795-AFA1-A340-8E77-572AA6BA595C}"/>
              </a:ext>
            </a:extLst>
          </p:cNvPr>
          <p:cNvCxnSpPr>
            <a:cxnSpLocks/>
          </p:cNvCxnSpPr>
          <p:nvPr userDrawn="1"/>
        </p:nvCxnSpPr>
        <p:spPr>
          <a:xfrm>
            <a:off x="2397917" y="3353569"/>
            <a:ext cx="0" cy="191740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CEC7E0C-CB52-3347-B33E-E02474308BBD}"/>
              </a:ext>
            </a:extLst>
          </p:cNvPr>
          <p:cNvCxnSpPr>
            <a:cxnSpLocks/>
          </p:cNvCxnSpPr>
          <p:nvPr userDrawn="1"/>
        </p:nvCxnSpPr>
        <p:spPr>
          <a:xfrm>
            <a:off x="3859409" y="3353569"/>
            <a:ext cx="0" cy="191740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47B49D8-EDBB-5F4D-B638-F41121EABDBA}"/>
              </a:ext>
            </a:extLst>
          </p:cNvPr>
          <p:cNvCxnSpPr>
            <a:cxnSpLocks/>
          </p:cNvCxnSpPr>
          <p:nvPr userDrawn="1"/>
        </p:nvCxnSpPr>
        <p:spPr>
          <a:xfrm>
            <a:off x="5283993" y="3353569"/>
            <a:ext cx="0" cy="191740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831E869-DE20-1846-AFFB-92FB1D850DD9}"/>
              </a:ext>
            </a:extLst>
          </p:cNvPr>
          <p:cNvCxnSpPr>
            <a:cxnSpLocks/>
          </p:cNvCxnSpPr>
          <p:nvPr userDrawn="1"/>
        </p:nvCxnSpPr>
        <p:spPr>
          <a:xfrm>
            <a:off x="6727031" y="3353569"/>
            <a:ext cx="0" cy="191740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AFEE37B-458D-004F-B07C-AB1F960070D5}"/>
              </a:ext>
            </a:extLst>
          </p:cNvPr>
          <p:cNvCxnSpPr>
            <a:cxnSpLocks/>
          </p:cNvCxnSpPr>
          <p:nvPr userDrawn="1"/>
        </p:nvCxnSpPr>
        <p:spPr>
          <a:xfrm>
            <a:off x="4562475" y="1732758"/>
            <a:ext cx="0" cy="1618257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D646C6AE-7347-5D45-9A60-008D59B3BC10}"/>
              </a:ext>
            </a:extLst>
          </p:cNvPr>
          <p:cNvSpPr/>
          <p:nvPr userDrawn="1"/>
        </p:nvSpPr>
        <p:spPr>
          <a:xfrm>
            <a:off x="3876675" y="1430609"/>
            <a:ext cx="1371600" cy="4572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100"/>
              </a:spcBef>
            </a:pPr>
            <a:endParaRPr lang="en-US" sz="700" i="1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72B28FF-E0EF-0448-B466-93DCA3A9807C}"/>
              </a:ext>
            </a:extLst>
          </p:cNvPr>
          <p:cNvSpPr/>
          <p:nvPr userDrawn="1"/>
        </p:nvSpPr>
        <p:spPr>
          <a:xfrm>
            <a:off x="269079" y="2803220"/>
            <a:ext cx="1371600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00"/>
              </a:spcBef>
            </a:pPr>
            <a:endParaRPr lang="en-US" sz="800" i="1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B3BC5F5-B047-6F4A-BF9E-EE228737AB80}"/>
              </a:ext>
            </a:extLst>
          </p:cNvPr>
          <p:cNvSpPr/>
          <p:nvPr userDrawn="1"/>
        </p:nvSpPr>
        <p:spPr>
          <a:xfrm>
            <a:off x="6041231" y="2803220"/>
            <a:ext cx="1371600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00"/>
              </a:spcBef>
            </a:pPr>
            <a:endParaRPr lang="en-US" sz="600" i="1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401DBB-BB82-2644-8632-09455EF43AF5}"/>
              </a:ext>
            </a:extLst>
          </p:cNvPr>
          <p:cNvSpPr/>
          <p:nvPr userDrawn="1"/>
        </p:nvSpPr>
        <p:spPr>
          <a:xfrm>
            <a:off x="1712117" y="2803220"/>
            <a:ext cx="1371600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00"/>
              </a:spcBef>
            </a:pPr>
            <a:endParaRPr lang="en-US" sz="600" i="1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480D166-9082-FF4A-B16E-8DFBBA79A0B3}"/>
              </a:ext>
            </a:extLst>
          </p:cNvPr>
          <p:cNvSpPr/>
          <p:nvPr userDrawn="1"/>
        </p:nvSpPr>
        <p:spPr>
          <a:xfrm>
            <a:off x="3173609" y="2803220"/>
            <a:ext cx="1371600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00"/>
              </a:spcBef>
            </a:pPr>
            <a:endParaRPr lang="en-US" sz="600" i="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3FD7A6F-0BF9-B048-861A-8C79DB22C80A}"/>
              </a:ext>
            </a:extLst>
          </p:cNvPr>
          <p:cNvSpPr/>
          <p:nvPr userDrawn="1"/>
        </p:nvSpPr>
        <p:spPr>
          <a:xfrm>
            <a:off x="4598193" y="2803220"/>
            <a:ext cx="1371600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00"/>
              </a:spcBef>
            </a:pPr>
            <a:endParaRPr lang="en-US" sz="600" i="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5BD103D-907F-8040-9477-73BC400E544B}"/>
              </a:ext>
            </a:extLst>
          </p:cNvPr>
          <p:cNvSpPr/>
          <p:nvPr userDrawn="1"/>
        </p:nvSpPr>
        <p:spPr>
          <a:xfrm>
            <a:off x="7484271" y="2803220"/>
            <a:ext cx="1371600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00"/>
              </a:spcBef>
            </a:pPr>
            <a:endParaRPr lang="en-US" sz="600" i="1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78C3E80F-FA49-BE48-ABE1-DF7C6AECC0E0}"/>
              </a:ext>
            </a:extLst>
          </p:cNvPr>
          <p:cNvSpPr/>
          <p:nvPr userDrawn="1"/>
        </p:nvSpPr>
        <p:spPr>
          <a:xfrm>
            <a:off x="907576" y="1983931"/>
            <a:ext cx="7308376" cy="249766"/>
          </a:xfrm>
          <a:custGeom>
            <a:avLst/>
            <a:gdLst>
              <a:gd name="connsiteX0" fmla="*/ 0 w 1425844"/>
              <a:gd name="connsiteY0" fmla="*/ 302217 h 302217"/>
              <a:gd name="connsiteX1" fmla="*/ 0 w 1425844"/>
              <a:gd name="connsiteY1" fmla="*/ 0 h 302217"/>
              <a:gd name="connsiteX2" fmla="*/ 1425844 w 1425844"/>
              <a:gd name="connsiteY2" fmla="*/ 0 h 302217"/>
              <a:gd name="connsiteX3" fmla="*/ 1425844 w 1425844"/>
              <a:gd name="connsiteY3" fmla="*/ 286719 h 30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25844" h="302217">
                <a:moveTo>
                  <a:pt x="0" y="302217"/>
                </a:moveTo>
                <a:lnTo>
                  <a:pt x="0" y="0"/>
                </a:lnTo>
                <a:lnTo>
                  <a:pt x="1425844" y="0"/>
                </a:lnTo>
                <a:lnTo>
                  <a:pt x="1425844" y="286719"/>
                </a:lnTo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1385E08-16DE-5847-966B-F39FAC019DE3}"/>
              </a:ext>
            </a:extLst>
          </p:cNvPr>
          <p:cNvCxnSpPr>
            <a:cxnSpLocks/>
          </p:cNvCxnSpPr>
          <p:nvPr userDrawn="1"/>
        </p:nvCxnSpPr>
        <p:spPr>
          <a:xfrm>
            <a:off x="2397917" y="1986485"/>
            <a:ext cx="0" cy="191740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3385725-9166-9842-9302-16E1E81B3F03}"/>
              </a:ext>
            </a:extLst>
          </p:cNvPr>
          <p:cNvCxnSpPr>
            <a:cxnSpLocks/>
          </p:cNvCxnSpPr>
          <p:nvPr userDrawn="1"/>
        </p:nvCxnSpPr>
        <p:spPr>
          <a:xfrm>
            <a:off x="3859409" y="1986485"/>
            <a:ext cx="0" cy="191740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4B39BA6-1B2E-D049-B42E-9742D9CE1F69}"/>
              </a:ext>
            </a:extLst>
          </p:cNvPr>
          <p:cNvCxnSpPr>
            <a:cxnSpLocks/>
          </p:cNvCxnSpPr>
          <p:nvPr userDrawn="1"/>
        </p:nvCxnSpPr>
        <p:spPr>
          <a:xfrm>
            <a:off x="5283993" y="1986485"/>
            <a:ext cx="0" cy="191740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DBD6B99-A235-E448-A516-A252EE77D341}"/>
              </a:ext>
            </a:extLst>
          </p:cNvPr>
          <p:cNvCxnSpPr>
            <a:cxnSpLocks/>
          </p:cNvCxnSpPr>
          <p:nvPr userDrawn="1"/>
        </p:nvCxnSpPr>
        <p:spPr>
          <a:xfrm>
            <a:off x="6727031" y="1986485"/>
            <a:ext cx="0" cy="191740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17EEF870-3D1D-2C45-9588-9EE6E40753E0}"/>
              </a:ext>
            </a:extLst>
          </p:cNvPr>
          <p:cNvSpPr/>
          <p:nvPr userDrawn="1"/>
        </p:nvSpPr>
        <p:spPr>
          <a:xfrm>
            <a:off x="269079" y="4169067"/>
            <a:ext cx="1371600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00"/>
              </a:spcBef>
            </a:pPr>
            <a:endParaRPr lang="en-US" sz="600" i="1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9843575-5468-A543-A98D-14499E84B382}"/>
              </a:ext>
            </a:extLst>
          </p:cNvPr>
          <p:cNvSpPr/>
          <p:nvPr userDrawn="1"/>
        </p:nvSpPr>
        <p:spPr>
          <a:xfrm>
            <a:off x="6041231" y="4169067"/>
            <a:ext cx="1371600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00"/>
              </a:spcBef>
            </a:pPr>
            <a:endParaRPr lang="en-US" sz="600" i="1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6538AE7-812A-194E-BEF8-5E8D10C01557}"/>
              </a:ext>
            </a:extLst>
          </p:cNvPr>
          <p:cNvSpPr/>
          <p:nvPr userDrawn="1"/>
        </p:nvSpPr>
        <p:spPr>
          <a:xfrm>
            <a:off x="1712117" y="4169067"/>
            <a:ext cx="1371600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00"/>
              </a:spcBef>
            </a:pPr>
            <a:endParaRPr lang="en-US" sz="600" i="1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67EB88F-619A-B64B-A890-7A9D02EADD88}"/>
              </a:ext>
            </a:extLst>
          </p:cNvPr>
          <p:cNvSpPr/>
          <p:nvPr userDrawn="1"/>
        </p:nvSpPr>
        <p:spPr>
          <a:xfrm>
            <a:off x="3173609" y="4169067"/>
            <a:ext cx="1371600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00"/>
              </a:spcBef>
            </a:pPr>
            <a:endParaRPr lang="en-US" sz="600" i="1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6FB7492-0DDF-9F42-99F6-3FAC53DBC27C}"/>
              </a:ext>
            </a:extLst>
          </p:cNvPr>
          <p:cNvSpPr/>
          <p:nvPr userDrawn="1"/>
        </p:nvSpPr>
        <p:spPr>
          <a:xfrm>
            <a:off x="4598193" y="4169067"/>
            <a:ext cx="1371600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00"/>
              </a:spcBef>
            </a:pPr>
            <a:endParaRPr lang="en-US" sz="600" i="1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CC6BA25-0D62-A740-A54F-9B9AF8C833D6}"/>
              </a:ext>
            </a:extLst>
          </p:cNvPr>
          <p:cNvSpPr/>
          <p:nvPr userDrawn="1"/>
        </p:nvSpPr>
        <p:spPr>
          <a:xfrm>
            <a:off x="7484271" y="4169067"/>
            <a:ext cx="1371600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00"/>
              </a:spcBef>
            </a:pPr>
            <a:endParaRPr lang="en-US" sz="600" i="1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7FF7242-274F-B44B-A7E5-86577B8E441B}"/>
              </a:ext>
            </a:extLst>
          </p:cNvPr>
          <p:cNvGrpSpPr/>
          <p:nvPr userDrawn="1"/>
        </p:nvGrpSpPr>
        <p:grpSpPr>
          <a:xfrm>
            <a:off x="4242435" y="723028"/>
            <a:ext cx="640080" cy="640080"/>
            <a:chOff x="4243624" y="656353"/>
            <a:chExt cx="640080" cy="640080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5282B30E-C82D-6D47-A82E-A5DC1BAD030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Graphic 11">
              <a:extLst>
                <a:ext uri="{FF2B5EF4-FFF2-40B4-BE49-F238E27FC236}">
                  <a16:creationId xmlns:a16="http://schemas.microsoft.com/office/drawing/2014/main" id="{EFC937D1-D238-EB4A-A5C0-6FF2B6EFC3B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52D69A8-B2C2-5F49-80CE-CF44860B1F29}"/>
              </a:ext>
            </a:extLst>
          </p:cNvPr>
          <p:cNvGrpSpPr/>
          <p:nvPr userDrawn="1"/>
        </p:nvGrpSpPr>
        <p:grpSpPr>
          <a:xfrm>
            <a:off x="3539369" y="2075578"/>
            <a:ext cx="640080" cy="640080"/>
            <a:chOff x="4243624" y="656353"/>
            <a:chExt cx="640080" cy="640080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E24AA2AB-2C86-4E4B-92FE-8ED78BDEF71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Graphic 11">
              <a:extLst>
                <a:ext uri="{FF2B5EF4-FFF2-40B4-BE49-F238E27FC236}">
                  <a16:creationId xmlns:a16="http://schemas.microsoft.com/office/drawing/2014/main" id="{42D8839E-E4BB-5941-898C-524A7CF88E6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074FD05-29C5-A649-B891-CBCEDA7985B0}"/>
              </a:ext>
            </a:extLst>
          </p:cNvPr>
          <p:cNvGrpSpPr/>
          <p:nvPr userDrawn="1"/>
        </p:nvGrpSpPr>
        <p:grpSpPr>
          <a:xfrm>
            <a:off x="634839" y="2075578"/>
            <a:ext cx="640080" cy="640080"/>
            <a:chOff x="4243624" y="656353"/>
            <a:chExt cx="640080" cy="640080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EBEF0F6F-3AFC-5541-B9A8-3F20DA88D6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Graphic 11">
              <a:extLst>
                <a:ext uri="{FF2B5EF4-FFF2-40B4-BE49-F238E27FC236}">
                  <a16:creationId xmlns:a16="http://schemas.microsoft.com/office/drawing/2014/main" id="{B6A24DBA-1E7C-AE45-9B1F-80FA55B8A44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06F824B-B005-8945-BF4A-410CD4F60E8E}"/>
              </a:ext>
            </a:extLst>
          </p:cNvPr>
          <p:cNvGrpSpPr/>
          <p:nvPr userDrawn="1"/>
        </p:nvGrpSpPr>
        <p:grpSpPr>
          <a:xfrm>
            <a:off x="2077877" y="2075578"/>
            <a:ext cx="640080" cy="640080"/>
            <a:chOff x="4243624" y="656353"/>
            <a:chExt cx="640080" cy="640080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54844F18-4FE9-4F4C-8B43-0DB6B5C596A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Graphic 11">
              <a:extLst>
                <a:ext uri="{FF2B5EF4-FFF2-40B4-BE49-F238E27FC236}">
                  <a16:creationId xmlns:a16="http://schemas.microsoft.com/office/drawing/2014/main" id="{DD4A2A0B-7C31-D743-91BA-C94EEC2B127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F104728-DD53-504A-ADF1-0E0BF63C776B}"/>
              </a:ext>
            </a:extLst>
          </p:cNvPr>
          <p:cNvGrpSpPr/>
          <p:nvPr userDrawn="1"/>
        </p:nvGrpSpPr>
        <p:grpSpPr>
          <a:xfrm>
            <a:off x="7850031" y="2075578"/>
            <a:ext cx="640080" cy="640080"/>
            <a:chOff x="4243624" y="656353"/>
            <a:chExt cx="640080" cy="640080"/>
          </a:xfrm>
        </p:grpSpPr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3829B63E-E612-C945-9B6D-A70BEE2BE86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Graphic 11">
              <a:extLst>
                <a:ext uri="{FF2B5EF4-FFF2-40B4-BE49-F238E27FC236}">
                  <a16:creationId xmlns:a16="http://schemas.microsoft.com/office/drawing/2014/main" id="{C47D23E7-A14E-474F-8E6D-5B0D65289C9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5F7C5E5B-9E4B-704A-832E-0B4A31F291D2}"/>
              </a:ext>
            </a:extLst>
          </p:cNvPr>
          <p:cNvGrpSpPr/>
          <p:nvPr userDrawn="1"/>
        </p:nvGrpSpPr>
        <p:grpSpPr>
          <a:xfrm>
            <a:off x="4963953" y="2075578"/>
            <a:ext cx="640080" cy="640080"/>
            <a:chOff x="4243624" y="656353"/>
            <a:chExt cx="640080" cy="640080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686CA766-5F55-DE46-8694-B86831441B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Graphic 11">
              <a:extLst>
                <a:ext uri="{FF2B5EF4-FFF2-40B4-BE49-F238E27FC236}">
                  <a16:creationId xmlns:a16="http://schemas.microsoft.com/office/drawing/2014/main" id="{23A3117E-4CA4-B74E-B5B5-3A2871811E4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569E661D-7BB0-2349-A1AC-2FE7F75D2F16}"/>
              </a:ext>
            </a:extLst>
          </p:cNvPr>
          <p:cNvGrpSpPr/>
          <p:nvPr userDrawn="1"/>
        </p:nvGrpSpPr>
        <p:grpSpPr>
          <a:xfrm>
            <a:off x="6406991" y="2075578"/>
            <a:ext cx="640080" cy="640080"/>
            <a:chOff x="4243624" y="656353"/>
            <a:chExt cx="640080" cy="640080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B6697E5E-E908-BF42-BBE3-130BFEFCD48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Graphic 11">
              <a:extLst>
                <a:ext uri="{FF2B5EF4-FFF2-40B4-BE49-F238E27FC236}">
                  <a16:creationId xmlns:a16="http://schemas.microsoft.com/office/drawing/2014/main" id="{6A100CDF-790E-ED43-8E61-54143928A57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2A437866-B701-6948-9DFC-F9B080C4711A}"/>
              </a:ext>
            </a:extLst>
          </p:cNvPr>
          <p:cNvGrpSpPr/>
          <p:nvPr userDrawn="1"/>
        </p:nvGrpSpPr>
        <p:grpSpPr>
          <a:xfrm>
            <a:off x="3539369" y="3447178"/>
            <a:ext cx="640080" cy="640080"/>
            <a:chOff x="4243624" y="656353"/>
            <a:chExt cx="640080" cy="640080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0C403788-5BE1-1645-B4FA-58C992EBCCF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Graphic 11">
              <a:extLst>
                <a:ext uri="{FF2B5EF4-FFF2-40B4-BE49-F238E27FC236}">
                  <a16:creationId xmlns:a16="http://schemas.microsoft.com/office/drawing/2014/main" id="{17FC3B35-8506-234A-BB30-7AB5DB7256C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FC6DB9B0-9A0B-7343-BB40-7651122A208C}"/>
              </a:ext>
            </a:extLst>
          </p:cNvPr>
          <p:cNvGrpSpPr/>
          <p:nvPr userDrawn="1"/>
        </p:nvGrpSpPr>
        <p:grpSpPr>
          <a:xfrm>
            <a:off x="634839" y="3447178"/>
            <a:ext cx="640080" cy="640080"/>
            <a:chOff x="4243624" y="656353"/>
            <a:chExt cx="640080" cy="640080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C75FCF36-9030-F445-BB1C-2F51B92262F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Graphic 11">
              <a:extLst>
                <a:ext uri="{FF2B5EF4-FFF2-40B4-BE49-F238E27FC236}">
                  <a16:creationId xmlns:a16="http://schemas.microsoft.com/office/drawing/2014/main" id="{6661CB87-9C55-E142-BED5-FC333460D60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D953AF61-9DE9-A945-B748-0E94D4503672}"/>
              </a:ext>
            </a:extLst>
          </p:cNvPr>
          <p:cNvGrpSpPr/>
          <p:nvPr userDrawn="1"/>
        </p:nvGrpSpPr>
        <p:grpSpPr>
          <a:xfrm>
            <a:off x="2077877" y="3447178"/>
            <a:ext cx="640080" cy="640080"/>
            <a:chOff x="4243624" y="656353"/>
            <a:chExt cx="640080" cy="640080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CB961033-8FB9-3443-9199-885054741F8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Graphic 11">
              <a:extLst>
                <a:ext uri="{FF2B5EF4-FFF2-40B4-BE49-F238E27FC236}">
                  <a16:creationId xmlns:a16="http://schemas.microsoft.com/office/drawing/2014/main" id="{13C1D20A-B6E6-B249-B20A-354FFF66E93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2FCD0B4F-363E-5745-871A-FE2CD9FFD6C6}"/>
              </a:ext>
            </a:extLst>
          </p:cNvPr>
          <p:cNvGrpSpPr/>
          <p:nvPr userDrawn="1"/>
        </p:nvGrpSpPr>
        <p:grpSpPr>
          <a:xfrm>
            <a:off x="7850031" y="3447178"/>
            <a:ext cx="640080" cy="640080"/>
            <a:chOff x="4243624" y="656353"/>
            <a:chExt cx="640080" cy="640080"/>
          </a:xfrm>
        </p:grpSpPr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93B4F8D7-CF6E-B742-AEC0-916D75EFBC0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Graphic 11">
              <a:extLst>
                <a:ext uri="{FF2B5EF4-FFF2-40B4-BE49-F238E27FC236}">
                  <a16:creationId xmlns:a16="http://schemas.microsoft.com/office/drawing/2014/main" id="{C744F88C-4685-AF48-AF1E-639103C4B02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AFF44463-C1A8-8145-BC24-FE8B61A904DC}"/>
              </a:ext>
            </a:extLst>
          </p:cNvPr>
          <p:cNvGrpSpPr/>
          <p:nvPr userDrawn="1"/>
        </p:nvGrpSpPr>
        <p:grpSpPr>
          <a:xfrm>
            <a:off x="4963953" y="3447178"/>
            <a:ext cx="640080" cy="640080"/>
            <a:chOff x="4243624" y="656353"/>
            <a:chExt cx="640080" cy="640080"/>
          </a:xfrm>
        </p:grpSpPr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E73E4CFC-83E4-DE4F-A4B4-F0F8D31E180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Graphic 11">
              <a:extLst>
                <a:ext uri="{FF2B5EF4-FFF2-40B4-BE49-F238E27FC236}">
                  <a16:creationId xmlns:a16="http://schemas.microsoft.com/office/drawing/2014/main" id="{9298A576-39C5-5941-BD22-297467A1945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4A36417C-096B-9844-9E16-B6FAE2074971}"/>
              </a:ext>
            </a:extLst>
          </p:cNvPr>
          <p:cNvGrpSpPr/>
          <p:nvPr userDrawn="1"/>
        </p:nvGrpSpPr>
        <p:grpSpPr>
          <a:xfrm>
            <a:off x="6406991" y="3447178"/>
            <a:ext cx="640080" cy="640080"/>
            <a:chOff x="4243624" y="656353"/>
            <a:chExt cx="640080" cy="640080"/>
          </a:xfrm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F7A7597D-2436-D947-9BE3-7EA31A78C4E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Graphic 11">
              <a:extLst>
                <a:ext uri="{FF2B5EF4-FFF2-40B4-BE49-F238E27FC236}">
                  <a16:creationId xmlns:a16="http://schemas.microsoft.com/office/drawing/2014/main" id="{5053372A-1C0E-4E41-88E0-D332985FCDF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67" name="Picture Placeholder 67">
            <a:extLst>
              <a:ext uri="{FF2B5EF4-FFF2-40B4-BE49-F238E27FC236}">
                <a16:creationId xmlns:a16="http://schemas.microsoft.com/office/drawing/2014/main" id="{909F285E-FDD5-2B43-8228-77AAD2193307}"/>
              </a:ext>
            </a:extLst>
          </p:cNvPr>
          <p:cNvSpPr>
            <a:spLocks noGrp="1" noChangeAspect="1"/>
          </p:cNvSpPr>
          <p:nvPr>
            <p:ph type="pic" sz="quarter" idx="11" hasCustomPrompt="1"/>
          </p:nvPr>
        </p:nvSpPr>
        <p:spPr>
          <a:xfrm>
            <a:off x="4242435" y="723028"/>
            <a:ext cx="640080" cy="64008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9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68" name="Picture Placeholder 67">
            <a:extLst>
              <a:ext uri="{FF2B5EF4-FFF2-40B4-BE49-F238E27FC236}">
                <a16:creationId xmlns:a16="http://schemas.microsoft.com/office/drawing/2014/main" id="{AFD55085-CC49-8A44-9633-C3E117E10361}"/>
              </a:ext>
            </a:extLst>
          </p:cNvPr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634839" y="2075578"/>
            <a:ext cx="640080" cy="640080"/>
          </a:xfrm>
          <a:prstGeom prst="ellipse">
            <a:avLst/>
          </a:prstGeom>
        </p:spPr>
        <p:txBody>
          <a:bodyPr wrap="none" anchor="ctr" anchorCtr="0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sz="900"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Photo</a:t>
            </a:r>
          </a:p>
        </p:txBody>
      </p:sp>
      <p:sp>
        <p:nvSpPr>
          <p:cNvPr id="69" name="Picture Placeholder 67">
            <a:extLst>
              <a:ext uri="{FF2B5EF4-FFF2-40B4-BE49-F238E27FC236}">
                <a16:creationId xmlns:a16="http://schemas.microsoft.com/office/drawing/2014/main" id="{8043F029-F42C-DF40-88F2-92499515E564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2077877" y="2075578"/>
            <a:ext cx="640080" cy="640080"/>
          </a:xfrm>
          <a:prstGeom prst="ellipse">
            <a:avLst/>
          </a:prstGeom>
        </p:spPr>
        <p:txBody>
          <a:bodyPr wrap="none" anchor="ctr" anchorCtr="0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sz="900"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Photo</a:t>
            </a:r>
          </a:p>
        </p:txBody>
      </p:sp>
      <p:sp>
        <p:nvSpPr>
          <p:cNvPr id="70" name="Picture Placeholder 67">
            <a:extLst>
              <a:ext uri="{FF2B5EF4-FFF2-40B4-BE49-F238E27FC236}">
                <a16:creationId xmlns:a16="http://schemas.microsoft.com/office/drawing/2014/main" id="{579C37A9-C307-6A4D-90A8-4C9425291B5D}"/>
              </a:ext>
            </a:extLst>
          </p:cNvPr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3539369" y="2075578"/>
            <a:ext cx="640080" cy="64008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9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1" name="Picture Placeholder 67">
            <a:extLst>
              <a:ext uri="{FF2B5EF4-FFF2-40B4-BE49-F238E27FC236}">
                <a16:creationId xmlns:a16="http://schemas.microsoft.com/office/drawing/2014/main" id="{C3B6336A-E04E-1D4B-A45E-11F9D2BECD08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4963953" y="2075578"/>
            <a:ext cx="640080" cy="64008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9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2" name="Picture Placeholder 67">
            <a:extLst>
              <a:ext uri="{FF2B5EF4-FFF2-40B4-BE49-F238E27FC236}">
                <a16:creationId xmlns:a16="http://schemas.microsoft.com/office/drawing/2014/main" id="{AE42635E-E289-3045-93CA-F3DD9DF5BE90}"/>
              </a:ext>
            </a:extLst>
          </p:cNvPr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6406991" y="2075578"/>
            <a:ext cx="640080" cy="64008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9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3" name="Picture Placeholder 67">
            <a:extLst>
              <a:ext uri="{FF2B5EF4-FFF2-40B4-BE49-F238E27FC236}">
                <a16:creationId xmlns:a16="http://schemas.microsoft.com/office/drawing/2014/main" id="{C6A3ED26-B45D-F649-B87B-EC8D065F3B18}"/>
              </a:ext>
            </a:extLst>
          </p:cNvPr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7850031" y="2075578"/>
            <a:ext cx="640080" cy="64008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9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4" name="Picture Placeholder 67">
            <a:extLst>
              <a:ext uri="{FF2B5EF4-FFF2-40B4-BE49-F238E27FC236}">
                <a16:creationId xmlns:a16="http://schemas.microsoft.com/office/drawing/2014/main" id="{82D71B31-B689-8943-9214-1D0E8D3037A5}"/>
              </a:ext>
            </a:extLst>
          </p:cNvPr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634839" y="3447178"/>
            <a:ext cx="640080" cy="64008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9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5" name="Picture Placeholder 67">
            <a:extLst>
              <a:ext uri="{FF2B5EF4-FFF2-40B4-BE49-F238E27FC236}">
                <a16:creationId xmlns:a16="http://schemas.microsoft.com/office/drawing/2014/main" id="{E6E09087-AE4A-5241-97F4-BDBA3AC19693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>
          <a:xfrm>
            <a:off x="2077877" y="3447178"/>
            <a:ext cx="640080" cy="64008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9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6" name="Picture Placeholder 67">
            <a:extLst>
              <a:ext uri="{FF2B5EF4-FFF2-40B4-BE49-F238E27FC236}">
                <a16:creationId xmlns:a16="http://schemas.microsoft.com/office/drawing/2014/main" id="{20E234C9-66E0-0146-8B78-14D842DA9165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3539369" y="3447178"/>
            <a:ext cx="640080" cy="64008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9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7" name="Picture Placeholder 67">
            <a:extLst>
              <a:ext uri="{FF2B5EF4-FFF2-40B4-BE49-F238E27FC236}">
                <a16:creationId xmlns:a16="http://schemas.microsoft.com/office/drawing/2014/main" id="{17F07D72-35EC-D044-AAED-A8319C4F8E09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4963953" y="3447178"/>
            <a:ext cx="640080" cy="64008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9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8" name="Picture Placeholder 67">
            <a:extLst>
              <a:ext uri="{FF2B5EF4-FFF2-40B4-BE49-F238E27FC236}">
                <a16:creationId xmlns:a16="http://schemas.microsoft.com/office/drawing/2014/main" id="{74654839-30C4-7541-98EF-51B7CD796109}"/>
              </a:ext>
            </a:extLst>
          </p:cNvPr>
          <p:cNvSpPr>
            <a:spLocks noGrp="1" noChangeAspect="1"/>
          </p:cNvSpPr>
          <p:nvPr>
            <p:ph type="pic" sz="quarter" idx="22" hasCustomPrompt="1"/>
          </p:nvPr>
        </p:nvSpPr>
        <p:spPr>
          <a:xfrm>
            <a:off x="6406991" y="3447178"/>
            <a:ext cx="640080" cy="64008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9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9" name="Picture Placeholder 67">
            <a:extLst>
              <a:ext uri="{FF2B5EF4-FFF2-40B4-BE49-F238E27FC236}">
                <a16:creationId xmlns:a16="http://schemas.microsoft.com/office/drawing/2014/main" id="{4BB853D2-D547-5E4D-8E3D-0CE86C35D5FA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>
          <a:xfrm>
            <a:off x="7850031" y="3447178"/>
            <a:ext cx="640080" cy="64008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9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80" name="Text Placeholder 83">
            <a:extLst>
              <a:ext uri="{FF2B5EF4-FFF2-40B4-BE49-F238E27FC236}">
                <a16:creationId xmlns:a16="http://schemas.microsoft.com/office/drawing/2014/main" id="{88B612F4-F38C-BD4A-87FF-895AA37D6B4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876674" y="1430609"/>
            <a:ext cx="1371600" cy="457200"/>
          </a:xfrm>
        </p:spPr>
        <p:txBody>
          <a:bodyPr anchor="ctr"/>
          <a:lstStyle>
            <a:lvl1pPr algn="ctr">
              <a:defRPr sz="1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81" name="Text Placeholder 83">
            <a:extLst>
              <a:ext uri="{FF2B5EF4-FFF2-40B4-BE49-F238E27FC236}">
                <a16:creationId xmlns:a16="http://schemas.microsoft.com/office/drawing/2014/main" id="{5C5EE014-FA3C-934A-8CC2-11203FE9A74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173609" y="2803220"/>
            <a:ext cx="1371600" cy="457200"/>
          </a:xfrm>
        </p:spPr>
        <p:txBody>
          <a:bodyPr anchor="ctr"/>
          <a:lstStyle>
            <a:lvl1pPr algn="ctr">
              <a:defRPr sz="1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82" name="Text Placeholder 83">
            <a:extLst>
              <a:ext uri="{FF2B5EF4-FFF2-40B4-BE49-F238E27FC236}">
                <a16:creationId xmlns:a16="http://schemas.microsoft.com/office/drawing/2014/main" id="{74D84BBC-123F-1A43-93FC-3CFAE59BCAF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712117" y="2803220"/>
            <a:ext cx="1371600" cy="457200"/>
          </a:xfrm>
        </p:spPr>
        <p:txBody>
          <a:bodyPr anchor="ctr"/>
          <a:lstStyle>
            <a:lvl1pPr algn="ctr">
              <a:defRPr sz="1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83" name="Text Placeholder 83">
            <a:extLst>
              <a:ext uri="{FF2B5EF4-FFF2-40B4-BE49-F238E27FC236}">
                <a16:creationId xmlns:a16="http://schemas.microsoft.com/office/drawing/2014/main" id="{E3CEB27D-3F84-414C-A9E6-D9D7C74631F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69079" y="2803220"/>
            <a:ext cx="1371600" cy="457200"/>
          </a:xfrm>
        </p:spPr>
        <p:txBody>
          <a:bodyPr anchor="ctr"/>
          <a:lstStyle>
            <a:lvl1pPr algn="ctr">
              <a:defRPr sz="1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84" name="Text Placeholder 83">
            <a:extLst>
              <a:ext uri="{FF2B5EF4-FFF2-40B4-BE49-F238E27FC236}">
                <a16:creationId xmlns:a16="http://schemas.microsoft.com/office/drawing/2014/main" id="{A8DEC50F-D19F-3E42-B6E0-D5D8747938E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484271" y="2803220"/>
            <a:ext cx="1371600" cy="457200"/>
          </a:xfrm>
        </p:spPr>
        <p:txBody>
          <a:bodyPr anchor="ctr"/>
          <a:lstStyle>
            <a:lvl1pPr algn="ctr">
              <a:defRPr sz="1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85" name="Text Placeholder 83">
            <a:extLst>
              <a:ext uri="{FF2B5EF4-FFF2-40B4-BE49-F238E27FC236}">
                <a16:creationId xmlns:a16="http://schemas.microsoft.com/office/drawing/2014/main" id="{5F13B1BB-C6ED-8D4C-B525-B29C84CF81A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041231" y="2803220"/>
            <a:ext cx="1371600" cy="457200"/>
          </a:xfrm>
        </p:spPr>
        <p:txBody>
          <a:bodyPr anchor="ctr"/>
          <a:lstStyle>
            <a:lvl1pPr algn="ctr">
              <a:defRPr sz="1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86" name="Text Placeholder 83">
            <a:extLst>
              <a:ext uri="{FF2B5EF4-FFF2-40B4-BE49-F238E27FC236}">
                <a16:creationId xmlns:a16="http://schemas.microsoft.com/office/drawing/2014/main" id="{1E7FF1AB-94A1-0D46-9FC7-2674161836D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598193" y="2803220"/>
            <a:ext cx="1371600" cy="457200"/>
          </a:xfrm>
        </p:spPr>
        <p:txBody>
          <a:bodyPr anchor="ctr"/>
          <a:lstStyle>
            <a:lvl1pPr algn="ctr">
              <a:defRPr sz="1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87" name="Text Placeholder 83">
            <a:extLst>
              <a:ext uri="{FF2B5EF4-FFF2-40B4-BE49-F238E27FC236}">
                <a16:creationId xmlns:a16="http://schemas.microsoft.com/office/drawing/2014/main" id="{2C8A6B46-DBF7-AC42-94CC-097C3D19255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173609" y="4169067"/>
            <a:ext cx="1371600" cy="457200"/>
          </a:xfrm>
        </p:spPr>
        <p:txBody>
          <a:bodyPr anchor="ctr"/>
          <a:lstStyle>
            <a:lvl1pPr algn="ctr">
              <a:defRPr sz="1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88" name="Text Placeholder 83">
            <a:extLst>
              <a:ext uri="{FF2B5EF4-FFF2-40B4-BE49-F238E27FC236}">
                <a16:creationId xmlns:a16="http://schemas.microsoft.com/office/drawing/2014/main" id="{ABBACA32-076F-1D41-B4FB-BA3ED4498E9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712117" y="4169067"/>
            <a:ext cx="1371600" cy="457200"/>
          </a:xfrm>
        </p:spPr>
        <p:txBody>
          <a:bodyPr anchor="ctr"/>
          <a:lstStyle>
            <a:lvl1pPr algn="ctr">
              <a:defRPr sz="1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89" name="Text Placeholder 83">
            <a:extLst>
              <a:ext uri="{FF2B5EF4-FFF2-40B4-BE49-F238E27FC236}">
                <a16:creationId xmlns:a16="http://schemas.microsoft.com/office/drawing/2014/main" id="{735CB186-30CE-9E44-9028-E198C544D1E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69079" y="4169067"/>
            <a:ext cx="1371600" cy="457200"/>
          </a:xfrm>
        </p:spPr>
        <p:txBody>
          <a:bodyPr anchor="ctr"/>
          <a:lstStyle>
            <a:lvl1pPr algn="ctr">
              <a:defRPr sz="1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90" name="Text Placeholder 83">
            <a:extLst>
              <a:ext uri="{FF2B5EF4-FFF2-40B4-BE49-F238E27FC236}">
                <a16:creationId xmlns:a16="http://schemas.microsoft.com/office/drawing/2014/main" id="{104600B6-B6CC-E847-9A5F-0779C37F2D2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484271" y="4169067"/>
            <a:ext cx="1371600" cy="457200"/>
          </a:xfrm>
        </p:spPr>
        <p:txBody>
          <a:bodyPr anchor="ctr"/>
          <a:lstStyle>
            <a:lvl1pPr algn="ctr">
              <a:defRPr sz="1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91" name="Text Placeholder 83">
            <a:extLst>
              <a:ext uri="{FF2B5EF4-FFF2-40B4-BE49-F238E27FC236}">
                <a16:creationId xmlns:a16="http://schemas.microsoft.com/office/drawing/2014/main" id="{FCB68CAC-E578-D548-9EB3-CC94BF3B116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041231" y="4169067"/>
            <a:ext cx="1371600" cy="457200"/>
          </a:xfrm>
        </p:spPr>
        <p:txBody>
          <a:bodyPr anchor="ctr"/>
          <a:lstStyle>
            <a:lvl1pPr algn="ctr">
              <a:defRPr sz="1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92" name="Text Placeholder 83">
            <a:extLst>
              <a:ext uri="{FF2B5EF4-FFF2-40B4-BE49-F238E27FC236}">
                <a16:creationId xmlns:a16="http://schemas.microsoft.com/office/drawing/2014/main" id="{BA3EB425-E682-1647-82FF-7FB270B4544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598193" y="4169067"/>
            <a:ext cx="1371600" cy="457200"/>
          </a:xfrm>
        </p:spPr>
        <p:txBody>
          <a:bodyPr anchor="ctr"/>
          <a:lstStyle>
            <a:lvl1pPr algn="ctr">
              <a:defRPr sz="1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</p:spTree>
    <p:extLst>
      <p:ext uri="{BB962C8B-B14F-4D97-AF65-F5344CB8AC3E}">
        <p14:creationId xmlns:p14="http://schemas.microsoft.com/office/powerpoint/2010/main" val="1603601797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/>
          <a:p>
            <a:r>
              <a:rPr lang="en-US"/>
              <a:t>Click to Add Title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B4440EE3-552A-AF44-9480-6204DF1480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012DAAA0-E373-AC48-98A8-3832013F760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87339" y="1283413"/>
            <a:ext cx="4166656" cy="2901277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sz="1800">
                <a:solidFill>
                  <a:schemeClr val="tx1"/>
                </a:solidFill>
              </a:defRPr>
            </a:lvl1pPr>
            <a:lvl2pPr>
              <a:buClr>
                <a:schemeClr val="accent1"/>
              </a:buClr>
              <a:defRPr sz="1600">
                <a:solidFill>
                  <a:schemeClr val="tx1"/>
                </a:solidFill>
              </a:defRPr>
            </a:lvl2pPr>
            <a:lvl3pPr>
              <a:buClr>
                <a:schemeClr val="accent1"/>
              </a:buClr>
              <a:defRPr sz="1600">
                <a:solidFill>
                  <a:schemeClr val="tx1"/>
                </a:solidFill>
              </a:defRPr>
            </a:lvl3pPr>
            <a:lvl4pPr>
              <a:buClr>
                <a:schemeClr val="accent1"/>
              </a:buClr>
              <a:defRPr sz="1600">
                <a:solidFill>
                  <a:schemeClr val="tx1"/>
                </a:solidFill>
              </a:defRPr>
            </a:lvl4pPr>
            <a:lvl5pPr>
              <a:buClr>
                <a:schemeClr val="accent1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C23D8618-0E2B-404E-946E-F9E1BA8C077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87546" y="933450"/>
            <a:ext cx="4162695" cy="3508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buFontTx/>
              <a:buNone/>
              <a:defRPr lang="en-US" sz="2000" b="1" smtClean="0">
                <a:solidFill>
                  <a:schemeClr val="accent2"/>
                </a:solidFill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buClr>
                <a:schemeClr val="accent1"/>
              </a:buClr>
            </a:pPr>
            <a:r>
              <a:rPr lang="en-US"/>
              <a:t>Click to add text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01531373-098A-074F-BF1C-C124A80CE1E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689798" y="1283413"/>
            <a:ext cx="4166656" cy="2901277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sz="1800">
                <a:solidFill>
                  <a:schemeClr val="tx1"/>
                </a:solidFill>
              </a:defRPr>
            </a:lvl1pPr>
            <a:lvl2pPr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16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16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16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4pPr>
            <a:lvl5pPr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16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35A0AF76-EE65-6441-AAF2-1CD54D826919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4690005" y="933450"/>
            <a:ext cx="4162695" cy="3508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buFontTx/>
              <a:buNone/>
              <a:defRPr lang="en-US" sz="2000" b="1" i="0" kern="1200" dirty="0">
                <a:solidFill>
                  <a:schemeClr val="accent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0" lvl="0" indent="0" algn="l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None/>
            </a:pPr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898880443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C3234-2208-4FD5-BA5D-47924B90C3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16147AFB-E946-2043-B8E5-BB294628B1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43D6C8D-8A82-6547-834D-08832A7F4E5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87547" y="900378"/>
            <a:ext cx="4284454" cy="3544399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sz="2000">
                <a:solidFill>
                  <a:schemeClr val="tx1"/>
                </a:solidFill>
              </a:defRPr>
            </a:lvl1pPr>
            <a:lvl2pPr>
              <a:buClr>
                <a:schemeClr val="accent1"/>
              </a:buClr>
              <a:defRPr sz="1800">
                <a:solidFill>
                  <a:schemeClr val="tx1"/>
                </a:solidFill>
              </a:defRPr>
            </a:lvl2pPr>
            <a:lvl3pPr>
              <a:buClr>
                <a:schemeClr val="accent1"/>
              </a:buClr>
              <a:defRPr sz="1800">
                <a:solidFill>
                  <a:schemeClr val="tx1"/>
                </a:solidFill>
              </a:defRPr>
            </a:lvl3pPr>
            <a:lvl4pPr>
              <a:buClr>
                <a:schemeClr val="accent1"/>
              </a:buClr>
              <a:defRPr sz="1800">
                <a:solidFill>
                  <a:schemeClr val="tx1"/>
                </a:solidFill>
              </a:defRPr>
            </a:lvl4pPr>
            <a:lvl5pPr>
              <a:buClr>
                <a:schemeClr val="accent1"/>
              </a:buClr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F4DFD411-C23C-F74E-8A37-6756D4E42E6E}"/>
              </a:ext>
            </a:extLst>
          </p:cNvPr>
          <p:cNvSpPr>
            <a:spLocks noGrp="1"/>
          </p:cNvSpPr>
          <p:nvPr>
            <p:ph sz="quarter" idx="41" hasCustomPrompt="1"/>
          </p:nvPr>
        </p:nvSpPr>
        <p:spPr>
          <a:xfrm>
            <a:off x="4572000" y="900378"/>
            <a:ext cx="4284663" cy="3544887"/>
          </a:xfrm>
        </p:spPr>
        <p:txBody>
          <a:bodyPr/>
          <a:lstStyle>
            <a:lvl1pPr algn="ctr">
              <a:defRPr i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icon to add visual content </a:t>
            </a:r>
          </a:p>
        </p:txBody>
      </p:sp>
    </p:spTree>
    <p:extLst>
      <p:ext uri="{BB962C8B-B14F-4D97-AF65-F5344CB8AC3E}">
        <p14:creationId xmlns:p14="http://schemas.microsoft.com/office/powerpoint/2010/main" val="30037520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REE COLUMN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3147A9F1-AD8E-3645-9379-6B893AB12C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DA2BF071-AE4D-8E45-935F-2681E9C1BE9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7546" y="666750"/>
            <a:ext cx="8568908" cy="339725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lang="en-US" sz="1800" b="0" i="0" kern="1200" dirty="0">
                <a:solidFill>
                  <a:schemeClr val="accent2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39ADDB19-34AC-C243-A8FD-610E5CEE319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87546" y="1180017"/>
            <a:ext cx="2752536" cy="3226884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accent1"/>
                </a:solidFill>
              </a:defRPr>
            </a:lvl1pPr>
            <a:lvl2pPr algn="ctr">
              <a:defRPr/>
            </a:lvl2pPr>
            <a:lvl3pPr algn="ctr">
              <a:defRPr/>
            </a:lvl3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3A255D53-0948-D84D-94AB-AEE25B7F1C7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195732" y="1180017"/>
            <a:ext cx="2752536" cy="3226884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accent3"/>
                </a:solidFill>
              </a:defRPr>
            </a:lvl1pPr>
            <a:lvl2pPr algn="ctr">
              <a:defRPr/>
            </a:lvl2pPr>
            <a:lvl3pPr algn="ctr">
              <a:defRPr/>
            </a:lvl3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8738666D-BA63-224B-97ED-9BAE9731399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103918" y="1180017"/>
            <a:ext cx="2752536" cy="3226884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accent4"/>
                </a:solidFill>
              </a:defRPr>
            </a:lvl1pPr>
            <a:lvl2pPr algn="ctr">
              <a:defRPr/>
            </a:lvl2pPr>
            <a:lvl3pPr algn="ctr">
              <a:defRPr/>
            </a:lvl3pPr>
          </a:lstStyle>
          <a:p>
            <a:pPr lvl="0"/>
            <a:r>
              <a:rPr lang="en-US"/>
              <a:t>Click to add text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4549189-4063-FA48-BAF9-6D857CBC674B}"/>
              </a:ext>
            </a:extLst>
          </p:cNvPr>
          <p:cNvCxnSpPr/>
          <p:nvPr userDrawn="1"/>
        </p:nvCxnSpPr>
        <p:spPr>
          <a:xfrm>
            <a:off x="3119105" y="1167097"/>
            <a:ext cx="0" cy="3239803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B72B88B-B109-0B45-A97D-97E7B5D0965B}"/>
              </a:ext>
            </a:extLst>
          </p:cNvPr>
          <p:cNvCxnSpPr/>
          <p:nvPr userDrawn="1"/>
        </p:nvCxnSpPr>
        <p:spPr>
          <a:xfrm>
            <a:off x="6039587" y="1167097"/>
            <a:ext cx="0" cy="3239803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371921A8-400A-2E41-A73A-8DAA2301477B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287537" y="1552732"/>
            <a:ext cx="2752536" cy="2854168"/>
          </a:xfrm>
        </p:spPr>
        <p:txBody>
          <a:bodyPr anchor="t"/>
          <a:lstStyle>
            <a:lvl1pPr marL="0" indent="0">
              <a:buClr>
                <a:schemeClr val="accent1"/>
              </a:buClr>
              <a:buFont typeface="Arial" panose="020B0604020202020204" pitchFamily="34" charset="0"/>
              <a:buNone/>
              <a:defRPr lang="en-US" sz="16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>
              <a:defRPr lang="en-US" sz="1600" b="0" i="0" kern="1200" baseline="0" dirty="0">
                <a:solidFill>
                  <a:schemeClr val="tx1">
                    <a:lumMod val="50000"/>
                  </a:schemeClr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>
              <a:defRPr sz="1050"/>
            </a:lvl3pPr>
            <a:lvl4pPr>
              <a:defRPr sz="1000"/>
            </a:lvl4pPr>
            <a:lvl5pPr>
              <a:defRPr sz="900"/>
            </a:lvl5pPr>
          </a:lstStyle>
          <a:p>
            <a:pPr marL="120650" lvl="0" indent="-120650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Click to add text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1D70CC68-ED0E-664A-B7A3-3796D1B47E2D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3195727" y="1552732"/>
            <a:ext cx="2752536" cy="2854168"/>
          </a:xfrm>
        </p:spPr>
        <p:txBody>
          <a:bodyPr anchor="t"/>
          <a:lstStyle>
            <a:lvl1pPr marL="120650" indent="-120650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tabLst/>
              <a:defRPr lang="en-US" sz="16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>
              <a:defRPr lang="en-US" sz="1600" b="0" i="0" kern="1200" baseline="0" dirty="0">
                <a:solidFill>
                  <a:schemeClr val="tx1">
                    <a:lumMod val="50000"/>
                  </a:schemeClr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>
              <a:defRPr sz="1050"/>
            </a:lvl3pPr>
            <a:lvl4pPr>
              <a:defRPr sz="1000"/>
            </a:lvl4pPr>
            <a:lvl5pPr>
              <a:defRPr sz="900"/>
            </a:lvl5pPr>
          </a:lstStyle>
          <a:p>
            <a:pPr marL="120650" lvl="0" indent="-120650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Click to add text</a:t>
            </a:r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AF1B5E4C-DAD1-EB46-821A-451C78F8B018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103918" y="1552732"/>
            <a:ext cx="2752536" cy="2854168"/>
          </a:xfrm>
        </p:spPr>
        <p:txBody>
          <a:bodyPr anchor="t"/>
          <a:lstStyle>
            <a:lvl1pPr marL="120650" indent="-120650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lang="en-US" sz="16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>
              <a:defRPr lang="en-US" sz="1600" b="0" i="0" kern="1200" baseline="0" dirty="0">
                <a:solidFill>
                  <a:schemeClr val="tx1">
                    <a:lumMod val="50000"/>
                  </a:schemeClr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>
              <a:defRPr sz="1050"/>
            </a:lvl3pPr>
            <a:lvl4pPr>
              <a:defRPr sz="1000"/>
            </a:lvl4pPr>
            <a:lvl5pPr>
              <a:defRPr sz="900"/>
            </a:lvl5pPr>
          </a:lstStyle>
          <a:p>
            <a:pPr marL="120650" lvl="0" indent="-120650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028881761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7" name="Slide Number Placeholder 2">
            <a:extLst>
              <a:ext uri="{FF2B5EF4-FFF2-40B4-BE49-F238E27FC236}">
                <a16:creationId xmlns:a16="http://schemas.microsoft.com/office/drawing/2014/main" id="{89806D76-AE6D-F84A-AC06-2E776C6D5E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B08083DE-52D5-E149-8D08-325D751A5A8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298396" y="2827205"/>
            <a:ext cx="8568906" cy="295322"/>
          </a:xfrm>
          <a:prstGeom prst="rect">
            <a:avLst/>
          </a:prstGeom>
          <a:solidFill>
            <a:schemeClr val="tx2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FontTx/>
              <a:buNone/>
              <a:defRPr lang="en-US" sz="1600" b="1" i="0" kern="1200" dirty="0">
                <a:solidFill>
                  <a:schemeClr val="bg1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l" defTabSz="4572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C1A262DC-1D05-C348-B09B-87862E053E5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98396" y="1177903"/>
            <a:ext cx="4166448" cy="295322"/>
          </a:xfrm>
          <a:prstGeom prst="rect">
            <a:avLst/>
          </a:prstGeom>
          <a:solidFill>
            <a:schemeClr val="accent2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Tx/>
              <a:buNone/>
              <a:defRPr sz="16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9F0B25F8-3EB2-D147-84E3-49BABCC17A76}"/>
              </a:ext>
            </a:extLst>
          </p:cNvPr>
          <p:cNvSpPr>
            <a:spLocks noGrp="1"/>
          </p:cNvSpPr>
          <p:nvPr>
            <p:ph idx="37" hasCustomPrompt="1"/>
          </p:nvPr>
        </p:nvSpPr>
        <p:spPr>
          <a:xfrm>
            <a:off x="298396" y="1511102"/>
            <a:ext cx="4166448" cy="1169783"/>
          </a:xfrm>
          <a:prstGeom prst="rect">
            <a:avLst/>
          </a:prstGeom>
        </p:spPr>
        <p:txBody>
          <a:bodyPr>
            <a:normAutofit/>
          </a:bodyPr>
          <a:lstStyle>
            <a:lvl1pPr marL="174625" indent="-174625">
              <a:spcBef>
                <a:spcPts val="1000"/>
              </a:spcBef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1pPr>
            <a:lvl2pPr marL="342900" indent="-114300">
              <a:spcBef>
                <a:spcPts val="500"/>
              </a:spcBef>
              <a:buClr>
                <a:schemeClr val="accent1"/>
              </a:buClr>
              <a:defRPr sz="1400">
                <a:solidFill>
                  <a:schemeClr val="tx1"/>
                </a:solidFill>
              </a:defRPr>
            </a:lvl2pPr>
            <a:lvl3pPr marL="512763" indent="-112713">
              <a:spcBef>
                <a:spcPts val="200"/>
              </a:spcBef>
              <a:buClr>
                <a:schemeClr val="accent1"/>
              </a:buClr>
              <a:defRPr sz="1400">
                <a:solidFill>
                  <a:schemeClr val="tx1"/>
                </a:solidFill>
              </a:defRPr>
            </a:lvl3pPr>
            <a:lvl4pPr marL="685800" indent="-114300">
              <a:spcBef>
                <a:spcPts val="200"/>
              </a:spcBef>
              <a:defRPr sz="1100"/>
            </a:lvl4pPr>
            <a:lvl5pPr marL="857250" indent="-114300">
              <a:spcBef>
                <a:spcPts val="200"/>
              </a:spcBef>
              <a:defRPr sz="105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2"/>
            <a:endParaRPr lang="en-US"/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512B9BFD-4472-BD41-986C-F3840C2CF27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690006" y="1177903"/>
            <a:ext cx="4166448" cy="295322"/>
          </a:xfrm>
          <a:prstGeom prst="rect">
            <a:avLst/>
          </a:prstGeom>
          <a:solidFill>
            <a:schemeClr val="accent1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Tx/>
              <a:buNone/>
              <a:defRPr lang="en-US" sz="1600" b="1" i="0" kern="1200" dirty="0">
                <a:solidFill>
                  <a:schemeClr val="bg1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FAD42C32-5D56-7F43-8866-4CC2420C9287}"/>
              </a:ext>
            </a:extLst>
          </p:cNvPr>
          <p:cNvSpPr>
            <a:spLocks noGrp="1"/>
          </p:cNvSpPr>
          <p:nvPr>
            <p:ph idx="46" hasCustomPrompt="1"/>
          </p:nvPr>
        </p:nvSpPr>
        <p:spPr>
          <a:xfrm>
            <a:off x="4690006" y="1511102"/>
            <a:ext cx="4166448" cy="1169783"/>
          </a:xfrm>
          <a:prstGeom prst="rect">
            <a:avLst/>
          </a:prstGeom>
        </p:spPr>
        <p:txBody>
          <a:bodyPr/>
          <a:lstStyle>
            <a:lvl1pPr marL="171450" indent="-171450">
              <a:spcBef>
                <a:spcPts val="1000"/>
              </a:spcBef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1pPr>
            <a:lvl2pPr marL="342900" indent="-114300" algn="l" defTabSz="4572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4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515938" indent="-115888" algn="l" defTabSz="4572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688975" indent="-117475">
              <a:spcBef>
                <a:spcPts val="200"/>
              </a:spcBef>
              <a:defRPr sz="1100"/>
            </a:lvl4pPr>
            <a:lvl5pPr marL="854075" indent="-109538">
              <a:spcBef>
                <a:spcPts val="200"/>
              </a:spcBef>
              <a:defRPr sz="105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84C6F284-9CD8-5C47-836F-04262A033762}"/>
              </a:ext>
            </a:extLst>
          </p:cNvPr>
          <p:cNvSpPr>
            <a:spLocks noGrp="1"/>
          </p:cNvSpPr>
          <p:nvPr>
            <p:ph idx="47" hasCustomPrompt="1"/>
          </p:nvPr>
        </p:nvSpPr>
        <p:spPr>
          <a:xfrm>
            <a:off x="298395" y="3166093"/>
            <a:ext cx="8568907" cy="1240807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>
              <a:spcBef>
                <a:spcPts val="1000"/>
              </a:spcBef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1pPr>
            <a:lvl2pPr marL="342900" indent="-114300" algn="l" defTabSz="4572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515938" indent="-115888" algn="l" defTabSz="4572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688975" indent="-117475">
              <a:spcBef>
                <a:spcPts val="200"/>
              </a:spcBef>
              <a:defRPr sz="1100"/>
            </a:lvl4pPr>
            <a:lvl5pPr marL="854075" indent="-109538">
              <a:spcBef>
                <a:spcPts val="200"/>
              </a:spcBef>
              <a:defRPr sz="105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2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789788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8" name="Slide Number Placeholder 2">
            <a:extLst>
              <a:ext uri="{FF2B5EF4-FFF2-40B4-BE49-F238E27FC236}">
                <a16:creationId xmlns:a16="http://schemas.microsoft.com/office/drawing/2014/main" id="{8A1176D2-88B6-094B-81CA-D63F0670CF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33CC72B8-84AE-214E-B9EE-C282A7FE6E5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298396" y="2827205"/>
            <a:ext cx="4166448" cy="295322"/>
          </a:xfrm>
          <a:prstGeom prst="rect">
            <a:avLst/>
          </a:prstGeom>
          <a:solidFill>
            <a:schemeClr val="tx2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FontTx/>
              <a:buNone/>
              <a:defRPr lang="en-US" sz="1600" b="1" i="0" kern="1200" dirty="0">
                <a:solidFill>
                  <a:schemeClr val="bg1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l" defTabSz="4572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48C428A9-BE00-F74F-B3A2-5CEE780A822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98396" y="1177903"/>
            <a:ext cx="4166448" cy="295322"/>
          </a:xfrm>
          <a:prstGeom prst="rect">
            <a:avLst/>
          </a:prstGeom>
          <a:solidFill>
            <a:schemeClr val="accent1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Tx/>
              <a:buNone/>
              <a:defRPr sz="16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7BE6D986-0160-5E4E-9956-DED0C86780E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690006" y="1177903"/>
            <a:ext cx="4166448" cy="295322"/>
          </a:xfrm>
          <a:prstGeom prst="rect">
            <a:avLst/>
          </a:prstGeom>
          <a:solidFill>
            <a:schemeClr val="accent2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FontTx/>
              <a:buNone/>
              <a:defRPr lang="en-US" sz="1600" b="1" i="0" kern="1200" dirty="0">
                <a:solidFill>
                  <a:schemeClr val="bg1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l" defTabSz="4572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ABF39A7E-A4FE-3D47-999E-957595C8F2F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690006" y="2849738"/>
            <a:ext cx="4166448" cy="295322"/>
          </a:xfrm>
          <a:prstGeom prst="rect">
            <a:avLst/>
          </a:prstGeom>
          <a:solidFill>
            <a:schemeClr val="bg2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FontTx/>
              <a:buNone/>
              <a:defRPr lang="en-US" sz="1600" b="1" i="0" kern="1200" dirty="0">
                <a:solidFill>
                  <a:schemeClr val="bg1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l" defTabSz="4572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2E1096A6-7B7F-CC45-BB01-0D1472ABB94F}"/>
              </a:ext>
            </a:extLst>
          </p:cNvPr>
          <p:cNvSpPr>
            <a:spLocks noGrp="1"/>
          </p:cNvSpPr>
          <p:nvPr>
            <p:ph idx="46" hasCustomPrompt="1"/>
          </p:nvPr>
        </p:nvSpPr>
        <p:spPr>
          <a:xfrm>
            <a:off x="4690006" y="1511102"/>
            <a:ext cx="4166448" cy="1169783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>
              <a:spcBef>
                <a:spcPts val="1000"/>
              </a:spcBef>
              <a:defRPr sz="1600">
                <a:solidFill>
                  <a:schemeClr val="tx1"/>
                </a:solidFill>
              </a:defRPr>
            </a:lvl1pPr>
            <a:lvl2pPr marL="342900" indent="-114300" algn="l" defTabSz="4572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515938" indent="-115888" algn="l" defTabSz="4572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688975" indent="-117475">
              <a:spcBef>
                <a:spcPts val="200"/>
              </a:spcBef>
              <a:defRPr sz="1100"/>
            </a:lvl4pPr>
            <a:lvl5pPr marL="854075" indent="-109538">
              <a:spcBef>
                <a:spcPts val="200"/>
              </a:spcBef>
              <a:defRPr sz="105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DC5E7087-7D98-0549-ADB8-606CF45E37DA}"/>
              </a:ext>
            </a:extLst>
          </p:cNvPr>
          <p:cNvSpPr>
            <a:spLocks noGrp="1"/>
          </p:cNvSpPr>
          <p:nvPr>
            <p:ph idx="47" hasCustomPrompt="1"/>
          </p:nvPr>
        </p:nvSpPr>
        <p:spPr>
          <a:xfrm>
            <a:off x="298396" y="3166093"/>
            <a:ext cx="4166448" cy="1240807"/>
          </a:xfrm>
          <a:prstGeom prst="rect">
            <a:avLst/>
          </a:prstGeom>
        </p:spPr>
        <p:txBody>
          <a:bodyPr/>
          <a:lstStyle>
            <a:lvl1pPr marL="171450" indent="-171450">
              <a:spcBef>
                <a:spcPts val="1000"/>
              </a:spcBef>
              <a:defRPr sz="1600">
                <a:solidFill>
                  <a:schemeClr val="tx1"/>
                </a:solidFill>
              </a:defRPr>
            </a:lvl1pPr>
            <a:lvl2pPr marL="342900" indent="-114300" algn="l" defTabSz="4572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400" b="0" i="0" kern="1200" baseline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515938" indent="-115888" algn="l" defTabSz="4572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400" b="0" i="0" kern="1200" baseline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688975" indent="-117475">
              <a:spcBef>
                <a:spcPts val="200"/>
              </a:spcBef>
              <a:defRPr sz="1100"/>
            </a:lvl4pPr>
            <a:lvl5pPr marL="854075" indent="-109538">
              <a:spcBef>
                <a:spcPts val="200"/>
              </a:spcBef>
              <a:defRPr sz="105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C31FE7ED-35EB-3040-82F4-5F3418FBB5DE}"/>
              </a:ext>
            </a:extLst>
          </p:cNvPr>
          <p:cNvSpPr>
            <a:spLocks noGrp="1"/>
          </p:cNvSpPr>
          <p:nvPr>
            <p:ph idx="48" hasCustomPrompt="1"/>
          </p:nvPr>
        </p:nvSpPr>
        <p:spPr>
          <a:xfrm>
            <a:off x="4690006" y="3166093"/>
            <a:ext cx="4166448" cy="1240807"/>
          </a:xfrm>
          <a:prstGeom prst="rect">
            <a:avLst/>
          </a:prstGeom>
        </p:spPr>
        <p:txBody>
          <a:bodyPr/>
          <a:lstStyle>
            <a:lvl1pPr marL="171450" indent="-171450">
              <a:spcBef>
                <a:spcPts val="1000"/>
              </a:spcBef>
              <a:defRPr sz="1600">
                <a:solidFill>
                  <a:schemeClr val="tx1"/>
                </a:solidFill>
              </a:defRPr>
            </a:lvl1pPr>
            <a:lvl2pPr marL="342900" indent="-114300" algn="l" defTabSz="4572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515938" indent="-115888" algn="l" defTabSz="4572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688975" indent="-117475">
              <a:spcBef>
                <a:spcPts val="200"/>
              </a:spcBef>
              <a:defRPr sz="1100"/>
            </a:lvl4pPr>
            <a:lvl5pPr marL="854075" indent="-109538">
              <a:spcBef>
                <a:spcPts val="200"/>
              </a:spcBef>
              <a:defRPr sz="105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FEFB6039-0016-EA42-BF43-39C0A346F789}"/>
              </a:ext>
            </a:extLst>
          </p:cNvPr>
          <p:cNvSpPr>
            <a:spLocks noGrp="1"/>
          </p:cNvSpPr>
          <p:nvPr>
            <p:ph idx="50" hasCustomPrompt="1"/>
          </p:nvPr>
        </p:nvSpPr>
        <p:spPr>
          <a:xfrm>
            <a:off x="298396" y="1511101"/>
            <a:ext cx="4166448" cy="1169783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>
              <a:spcBef>
                <a:spcPts val="1000"/>
              </a:spcBef>
              <a:defRPr sz="1600">
                <a:solidFill>
                  <a:schemeClr val="tx1"/>
                </a:solidFill>
              </a:defRPr>
            </a:lvl1pPr>
            <a:lvl2pPr marL="342900" indent="-114300" algn="l" defTabSz="4572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515938" indent="-115888" algn="l" defTabSz="4572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688975" indent="-117475">
              <a:spcBef>
                <a:spcPts val="200"/>
              </a:spcBef>
              <a:defRPr sz="1100"/>
            </a:lvl4pPr>
            <a:lvl5pPr marL="854075" indent="-109538">
              <a:spcBef>
                <a:spcPts val="200"/>
              </a:spcBef>
              <a:defRPr sz="105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</p:txBody>
      </p:sp>
    </p:spTree>
    <p:extLst>
      <p:ext uri="{BB962C8B-B14F-4D97-AF65-F5344CB8AC3E}">
        <p14:creationId xmlns:p14="http://schemas.microsoft.com/office/powerpoint/2010/main" val="3856298843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OUR COLUM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E0AA4A-BDF6-5B4A-84AE-EDC943B6DD6B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287546" y="666750"/>
            <a:ext cx="8568908" cy="339725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lang="en-US" sz="1800" b="0" i="0" kern="1200" dirty="0">
                <a:solidFill>
                  <a:schemeClr val="accent2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8" name="Slide Number Placeholder 2">
            <a:extLst>
              <a:ext uri="{FF2B5EF4-FFF2-40B4-BE49-F238E27FC236}">
                <a16:creationId xmlns:a16="http://schemas.microsoft.com/office/drawing/2014/main" id="{139AD24E-8A5F-744E-8337-1E3D6BCFB0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F6768D45-56DF-BB47-91B7-0E857840C85B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837426" y="1075182"/>
            <a:ext cx="2020824" cy="3401568"/>
          </a:xfrm>
          <a:prstGeom prst="rect">
            <a:avLst/>
          </a:prstGeom>
          <a:solidFill>
            <a:schemeClr val="accent2"/>
          </a:solidFill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1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 marL="233363" indent="0">
              <a:buNone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Click to add text</a:t>
            </a:r>
          </a:p>
          <a:p>
            <a:pPr lvl="0"/>
            <a:endParaRPr lang="en-US"/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6DB4F6BF-8B3F-004D-9E4D-5144F0952E4C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6831328" y="1425268"/>
            <a:ext cx="2026922" cy="3047131"/>
          </a:xfrm>
          <a:prstGeom prst="rect">
            <a:avLst/>
          </a:prstGeom>
        </p:spPr>
        <p:txBody>
          <a:bodyPr/>
          <a:lstStyle>
            <a:lvl1pPr marL="171450" indent="-171450">
              <a:buClr>
                <a:schemeClr val="bg1"/>
              </a:buClr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1pPr>
            <a:lvl2pPr>
              <a:defRPr sz="1100"/>
            </a:lvl2pPr>
            <a:lvl3pPr>
              <a:defRPr sz="1050"/>
            </a:lvl3pPr>
            <a:lvl4pPr>
              <a:defRPr sz="1000"/>
            </a:lvl4pPr>
            <a:lvl5pPr>
              <a:defRPr sz="900"/>
            </a:lvl5pPr>
          </a:lstStyle>
          <a:p>
            <a:pPr lvl="0"/>
            <a:endParaRPr lang="en-US"/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D445E2FB-A91A-9C4B-BE77-805D2C1E0315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667390" y="1075182"/>
            <a:ext cx="2020824" cy="3401568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1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 marL="233363" indent="0">
              <a:buNone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Click to add text</a:t>
            </a:r>
          </a:p>
          <a:p>
            <a:pPr lvl="0"/>
            <a:endParaRPr lang="en-US"/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0EA6D7EC-DAA2-0840-AB2A-4625EE8AEA40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4661292" y="1425268"/>
            <a:ext cx="2026922" cy="3047131"/>
          </a:xfrm>
          <a:prstGeom prst="rect">
            <a:avLst/>
          </a:prstGeom>
        </p:spPr>
        <p:txBody>
          <a:bodyPr/>
          <a:lstStyle>
            <a:lvl1pPr marL="171450" indent="-171450">
              <a:buClr>
                <a:schemeClr val="bg1"/>
              </a:buClr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1pPr>
            <a:lvl2pPr>
              <a:defRPr sz="1100"/>
            </a:lvl2pPr>
            <a:lvl3pPr>
              <a:defRPr sz="1050"/>
            </a:lvl3pPr>
            <a:lvl4pPr>
              <a:defRPr sz="1000"/>
            </a:lvl4pPr>
            <a:lvl5pPr>
              <a:defRPr sz="900"/>
            </a:lvl5pPr>
          </a:lstStyle>
          <a:p>
            <a:pPr lvl="0"/>
            <a:endParaRPr lang="en-US"/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EDAD5809-6115-5B4B-A532-F9439D78AFD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72798" y="1075182"/>
            <a:ext cx="2020824" cy="3401568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1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 marL="233363" indent="0">
              <a:buNone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Click to add text</a:t>
            </a:r>
          </a:p>
          <a:p>
            <a:pPr lvl="0"/>
            <a:endParaRPr lang="en-US"/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11D28ED0-DD0C-C547-8B5C-5EF68A68E82B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266700" y="1425268"/>
            <a:ext cx="2026922" cy="3047131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171450" indent="-171450">
              <a:buClr>
                <a:schemeClr val="bg1"/>
              </a:buClr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1pPr>
            <a:lvl2pPr>
              <a:defRPr sz="1100"/>
            </a:lvl2pPr>
            <a:lvl3pPr>
              <a:defRPr sz="1050"/>
            </a:lvl3pPr>
            <a:lvl4pPr>
              <a:defRPr sz="1000"/>
            </a:lvl4pPr>
            <a:lvl5pPr>
              <a:defRPr sz="900"/>
            </a:lvl5pPr>
          </a:lstStyle>
          <a:p>
            <a:pPr lvl="0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724E066-98CC-F34D-94FC-898CCFDBFED9}"/>
              </a:ext>
            </a:extLst>
          </p:cNvPr>
          <p:cNvSpPr/>
          <p:nvPr userDrawn="1"/>
        </p:nvSpPr>
        <p:spPr>
          <a:xfrm>
            <a:off x="2461007" y="1072252"/>
            <a:ext cx="2023399" cy="3400147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 Placeholder 7">
            <a:extLst>
              <a:ext uri="{FF2B5EF4-FFF2-40B4-BE49-F238E27FC236}">
                <a16:creationId xmlns:a16="http://schemas.microsoft.com/office/drawing/2014/main" id="{3E2E2F4F-6736-8C44-9545-F0F66BDB9DBA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2461007" y="1075182"/>
            <a:ext cx="2020824" cy="3401568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1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 marL="233363" indent="0">
              <a:buNone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Click to add text</a:t>
            </a:r>
          </a:p>
          <a:p>
            <a:pPr lvl="0"/>
            <a:endParaRPr lang="en-US"/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79E4B831-0946-EB49-B790-6D3A380275CF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2461007" y="1425268"/>
            <a:ext cx="2026922" cy="3047131"/>
          </a:xfrm>
          <a:prstGeom prst="rect">
            <a:avLst/>
          </a:prstGeom>
        </p:spPr>
        <p:txBody>
          <a:bodyPr/>
          <a:lstStyle>
            <a:lvl1pPr marL="171450" indent="-171450">
              <a:buClr>
                <a:schemeClr val="bg1"/>
              </a:buClr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1pPr>
            <a:lvl2pPr>
              <a:defRPr sz="1100"/>
            </a:lvl2pPr>
            <a:lvl3pPr>
              <a:defRPr sz="1050"/>
            </a:lvl3pPr>
            <a:lvl4pPr>
              <a:defRPr sz="1000"/>
            </a:lvl4pPr>
            <a:lvl5pPr>
              <a:defRPr sz="900"/>
            </a:lvl5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448731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 WITH IMAGE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0" name="Slide Number Placeholder 2">
            <a:extLst>
              <a:ext uri="{FF2B5EF4-FFF2-40B4-BE49-F238E27FC236}">
                <a16:creationId xmlns:a16="http://schemas.microsoft.com/office/drawing/2014/main" id="{8D89EC0F-276B-854A-9C14-F34A2FB235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n-US" smtClean="0"/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1" name="Text Placeholder 29">
            <a:extLst>
              <a:ext uri="{FF2B5EF4-FFF2-40B4-BE49-F238E27FC236}">
                <a16:creationId xmlns:a16="http://schemas.microsoft.com/office/drawing/2014/main" id="{828A2A84-94E7-7845-B110-8349D093BDD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425481" y="3685864"/>
            <a:ext cx="2121408" cy="403645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1600" b="1">
                <a:solidFill>
                  <a:schemeClr val="accent4"/>
                </a:solidFill>
                <a:latin typeface="+mj-lt"/>
              </a:defRPr>
            </a:lvl1pPr>
            <a:lvl2pPr>
              <a:spcBef>
                <a:spcPts val="600"/>
              </a:spcBef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9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62" name="Text Placeholder 29">
            <a:extLst>
              <a:ext uri="{FF2B5EF4-FFF2-40B4-BE49-F238E27FC236}">
                <a16:creationId xmlns:a16="http://schemas.microsoft.com/office/drawing/2014/main" id="{2C19F6E4-8F57-FF4D-B18E-D91CB94422A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584262" y="3685864"/>
            <a:ext cx="2121408" cy="403645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1600" b="1">
                <a:solidFill>
                  <a:schemeClr val="accent2"/>
                </a:solidFill>
                <a:latin typeface="+mj-lt"/>
              </a:defRPr>
            </a:lvl1pPr>
            <a:lvl2pPr>
              <a:spcBef>
                <a:spcPts val="600"/>
              </a:spcBef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9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63" name="Text Placeholder 29">
            <a:extLst>
              <a:ext uri="{FF2B5EF4-FFF2-40B4-BE49-F238E27FC236}">
                <a16:creationId xmlns:a16="http://schemas.microsoft.com/office/drawing/2014/main" id="{B1DBDCAD-67BE-6940-AAB4-8C10C6B4F0D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66700" y="3685864"/>
            <a:ext cx="2121408" cy="403645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1600" b="1">
                <a:solidFill>
                  <a:schemeClr val="accent1"/>
                </a:solidFill>
                <a:latin typeface="+mj-lt"/>
              </a:defRPr>
            </a:lvl1pPr>
            <a:lvl2pPr>
              <a:spcBef>
                <a:spcPts val="600"/>
              </a:spcBef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9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64" name="Text Placeholder 29">
            <a:extLst>
              <a:ext uri="{FF2B5EF4-FFF2-40B4-BE49-F238E27FC236}">
                <a16:creationId xmlns:a16="http://schemas.microsoft.com/office/drawing/2014/main" id="{F408EA38-4DCC-D547-9442-D8700F50FAE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743044" y="3685864"/>
            <a:ext cx="2121408" cy="403645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1600" b="1">
                <a:solidFill>
                  <a:schemeClr val="bg2"/>
                </a:solidFill>
                <a:latin typeface="+mj-lt"/>
              </a:defRPr>
            </a:lvl1pPr>
            <a:lvl2pPr>
              <a:spcBef>
                <a:spcPts val="600"/>
              </a:spcBef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900"/>
            </a:lvl5pPr>
          </a:lstStyle>
          <a:p>
            <a:pPr lvl="0"/>
            <a:r>
              <a:rPr lang="en-US"/>
              <a:t>Click to add text</a:t>
            </a:r>
          </a:p>
        </p:txBody>
      </p:sp>
      <p:pic>
        <p:nvPicPr>
          <p:cNvPr id="76" name="Picture Placeholder 39">
            <a:extLst>
              <a:ext uri="{FF2B5EF4-FFF2-40B4-BE49-F238E27FC236}">
                <a16:creationId xmlns:a16="http://schemas.microsoft.com/office/drawing/2014/main" id="{19E5228E-EBF7-D744-930A-19193DF24A3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705" t="704" b="1"/>
          <a:stretch/>
        </p:blipFill>
        <p:spPr>
          <a:xfrm>
            <a:off x="7263084" y="1141772"/>
            <a:ext cx="1601368" cy="2538465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B8AC1CAE-5521-794B-AA4D-308ED82B04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5251" t="914" r="66340" b="567"/>
          <a:stretch/>
        </p:blipFill>
        <p:spPr>
          <a:xfrm>
            <a:off x="6743044" y="1143701"/>
            <a:ext cx="842151" cy="2533734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941F3DF0-308D-EB41-BB03-69D6E697FC7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2939460" y="1142022"/>
            <a:ext cx="1607429" cy="2542427"/>
          </a:xfrm>
          <a:prstGeom prst="rect">
            <a:avLst/>
          </a:prstGeom>
        </p:spPr>
      </p:pic>
      <p:pic>
        <p:nvPicPr>
          <p:cNvPr id="79" name="Picture 78" descr="A picture containing grass, outdoor, water, sitting&#10;&#10;Description automatically generated">
            <a:extLst>
              <a:ext uri="{FF2B5EF4-FFF2-40B4-BE49-F238E27FC236}">
                <a16:creationId xmlns:a16="http://schemas.microsoft.com/office/drawing/2014/main" id="{24CAB181-C174-8C41-8B8B-E5995FE93CF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l="10434" t="211" r="70942" b="-1"/>
          <a:stretch/>
        </p:blipFill>
        <p:spPr>
          <a:xfrm>
            <a:off x="2425481" y="1141772"/>
            <a:ext cx="842152" cy="2539361"/>
          </a:xfrm>
          <a:prstGeom prst="rect">
            <a:avLst/>
          </a:prstGeom>
        </p:spPr>
      </p:pic>
      <p:pic>
        <p:nvPicPr>
          <p:cNvPr id="80" name="Picture Placeholder 33">
            <a:extLst>
              <a:ext uri="{FF2B5EF4-FFF2-40B4-BE49-F238E27FC236}">
                <a16:creationId xmlns:a16="http://schemas.microsoft.com/office/drawing/2014/main" id="{D1F553DC-4319-7A49-8211-F3803A054C2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/>
          <a:srcRect t="307" r="490" b="-1"/>
          <a:stretch/>
        </p:blipFill>
        <p:spPr>
          <a:xfrm>
            <a:off x="711778" y="1141772"/>
            <a:ext cx="1676330" cy="2544724"/>
          </a:xfrm>
          <a:prstGeom prst="rect">
            <a:avLst/>
          </a:prstGeom>
        </p:spPr>
      </p:pic>
      <p:pic>
        <p:nvPicPr>
          <p:cNvPr id="81" name="Picture 80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B14ACF1C-5845-AE4F-9944-D347928D653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/>
          <a:srcRect t="535" r="535"/>
          <a:stretch/>
        </p:blipFill>
        <p:spPr>
          <a:xfrm>
            <a:off x="266700" y="1141772"/>
            <a:ext cx="839758" cy="2544724"/>
          </a:xfrm>
          <a:prstGeom prst="rect">
            <a:avLst/>
          </a:prstGeom>
        </p:spPr>
      </p:pic>
      <p:pic>
        <p:nvPicPr>
          <p:cNvPr id="82" name="Picture Placeholder 37">
            <a:extLst>
              <a:ext uri="{FF2B5EF4-FFF2-40B4-BE49-F238E27FC236}">
                <a16:creationId xmlns:a16="http://schemas.microsoft.com/office/drawing/2014/main" id="{88D7EDD5-F91D-774E-BDA6-BEC0155797AA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rcRect/>
          <a:stretch/>
        </p:blipFill>
        <p:spPr>
          <a:xfrm>
            <a:off x="5054002" y="1143701"/>
            <a:ext cx="1651668" cy="2535503"/>
          </a:xfrm>
          <a:prstGeom prst="rect">
            <a:avLst/>
          </a:prstGeom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ED54C246-E9A2-B84B-9496-9CC169166B25}"/>
              </a:ext>
            </a:extLst>
          </p:cNvPr>
          <p:cNvPicPr>
            <a:picLocks/>
          </p:cNvPicPr>
          <p:nvPr userDrawn="1"/>
        </p:nvPicPr>
        <p:blipFill rotWithShape="1">
          <a:blip r:embed="rId9"/>
          <a:srcRect l="42764" t="246" r="6122" b="186"/>
          <a:stretch/>
        </p:blipFill>
        <p:spPr>
          <a:xfrm>
            <a:off x="4584262" y="1141772"/>
            <a:ext cx="841248" cy="2533734"/>
          </a:xfrm>
          <a:prstGeom prst="rect">
            <a:avLst/>
          </a:prstGeom>
        </p:spPr>
      </p:pic>
      <p:sp>
        <p:nvSpPr>
          <p:cNvPr id="84" name="Rectangle 83">
            <a:extLst>
              <a:ext uri="{FF2B5EF4-FFF2-40B4-BE49-F238E27FC236}">
                <a16:creationId xmlns:a16="http://schemas.microsoft.com/office/drawing/2014/main" id="{071037D9-D9D1-BA4D-A713-EF63992164B4}"/>
              </a:ext>
            </a:extLst>
          </p:cNvPr>
          <p:cNvSpPr/>
          <p:nvPr userDrawn="1"/>
        </p:nvSpPr>
        <p:spPr>
          <a:xfrm>
            <a:off x="2425481" y="3639108"/>
            <a:ext cx="2121408" cy="9144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00"/>
            <a:endParaRPr lang="en-US" sz="1350">
              <a:solidFill>
                <a:schemeClr val="tx1">
                  <a:lumMod val="75000"/>
                </a:schemeClr>
              </a:solidFill>
              <a:latin typeface="Arial" panose="020B0604020202020204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2CBA68E3-C30C-B64B-801D-E6C5BCDF0B91}"/>
              </a:ext>
            </a:extLst>
          </p:cNvPr>
          <p:cNvSpPr/>
          <p:nvPr userDrawn="1"/>
        </p:nvSpPr>
        <p:spPr>
          <a:xfrm>
            <a:off x="4584262" y="3639108"/>
            <a:ext cx="2121408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00"/>
            <a:endParaRPr lang="en-US" sz="1350">
              <a:solidFill>
                <a:schemeClr val="tx1">
                  <a:lumMod val="75000"/>
                </a:schemeClr>
              </a:solidFill>
              <a:latin typeface="Arial" panose="020B0604020202020204"/>
            </a:endParaRP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D7AB58E2-074E-BA4C-A9BC-ADE9EB1C7A22}"/>
              </a:ext>
            </a:extLst>
          </p:cNvPr>
          <p:cNvSpPr/>
          <p:nvPr userDrawn="1"/>
        </p:nvSpPr>
        <p:spPr>
          <a:xfrm>
            <a:off x="6743044" y="3639108"/>
            <a:ext cx="2121408" cy="9144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00"/>
            <a:endParaRPr lang="en-US" sz="1350">
              <a:solidFill>
                <a:schemeClr val="bg2"/>
              </a:solidFill>
              <a:latin typeface="Arial" panose="020B0604020202020204"/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B0F9B198-2048-B94E-9F89-2F9217341535}"/>
              </a:ext>
            </a:extLst>
          </p:cNvPr>
          <p:cNvSpPr/>
          <p:nvPr userDrawn="1"/>
        </p:nvSpPr>
        <p:spPr>
          <a:xfrm>
            <a:off x="266700" y="3639108"/>
            <a:ext cx="2121408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00"/>
            <a:endParaRPr lang="en-US" sz="1350">
              <a:solidFill>
                <a:schemeClr val="tx1">
                  <a:lumMod val="75000"/>
                </a:schemeClr>
              </a:solidFill>
              <a:latin typeface="Arial" panose="020B0604020202020204"/>
            </a:endParaRPr>
          </a:p>
        </p:txBody>
      </p:sp>
      <p:sp>
        <p:nvSpPr>
          <p:cNvPr id="88" name="Picture Placeholder 3">
            <a:extLst>
              <a:ext uri="{FF2B5EF4-FFF2-40B4-BE49-F238E27FC236}">
                <a16:creationId xmlns:a16="http://schemas.microsoft.com/office/drawing/2014/main" id="{05A4267D-E6F8-3949-88B6-59863A7C298D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4584262" y="1141772"/>
            <a:ext cx="2121408" cy="2496312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000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89" name="Picture Placeholder 3">
            <a:extLst>
              <a:ext uri="{FF2B5EF4-FFF2-40B4-BE49-F238E27FC236}">
                <a16:creationId xmlns:a16="http://schemas.microsoft.com/office/drawing/2014/main" id="{623389BD-3EFC-C540-A4B3-29959FD9314B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6743044" y="1141772"/>
            <a:ext cx="2121408" cy="2496312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000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90" name="Picture Placeholder 3">
            <a:extLst>
              <a:ext uri="{FF2B5EF4-FFF2-40B4-BE49-F238E27FC236}">
                <a16:creationId xmlns:a16="http://schemas.microsoft.com/office/drawing/2014/main" id="{D4D76BD0-3AA5-E041-A3BD-49318E9B69E5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2425481" y="1141772"/>
            <a:ext cx="2121408" cy="2496312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000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91" name="Picture Placeholder 3">
            <a:extLst>
              <a:ext uri="{FF2B5EF4-FFF2-40B4-BE49-F238E27FC236}">
                <a16:creationId xmlns:a16="http://schemas.microsoft.com/office/drawing/2014/main" id="{C0C00F48-DC02-0741-BCFF-248A1AED7595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>
          <a:xfrm>
            <a:off x="266700" y="1141772"/>
            <a:ext cx="2121408" cy="2496312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000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</p:spTree>
    <p:extLst>
      <p:ext uri="{BB962C8B-B14F-4D97-AF65-F5344CB8AC3E}">
        <p14:creationId xmlns:p14="http://schemas.microsoft.com/office/powerpoint/2010/main" val="17383801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 WITH IMAGE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B13A8F6-4AF7-DF4E-8249-8611B901D5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7547" y="153484"/>
            <a:ext cx="4005053" cy="887916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  <a:br>
              <a:rPr lang="en-US"/>
            </a:br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1077D84-1D6B-AB45-9374-D471D1438E5F}"/>
              </a:ext>
            </a:extLst>
          </p:cNvPr>
          <p:cNvSpPr>
            <a:spLocks noGrp="1"/>
          </p:cNvSpPr>
          <p:nvPr>
            <p:ph sz="quarter" idx="48" hasCustomPrompt="1"/>
          </p:nvPr>
        </p:nvSpPr>
        <p:spPr>
          <a:xfrm>
            <a:off x="287546" y="1148556"/>
            <a:ext cx="4005052" cy="3042444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sp>
        <p:nvSpPr>
          <p:cNvPr id="26" name="Slide Number Placeholder 2">
            <a:extLst>
              <a:ext uri="{FF2B5EF4-FFF2-40B4-BE49-F238E27FC236}">
                <a16:creationId xmlns:a16="http://schemas.microsoft.com/office/drawing/2014/main" id="{ABF4B230-3977-AA4A-BBF1-51A68B68C0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2" name="Picture 51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8D177BCB-A2E4-1747-8D64-11B64E5598F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3697" r="61435" b="10766"/>
          <a:stretch/>
        </p:blipFill>
        <p:spPr>
          <a:xfrm>
            <a:off x="6876239" y="1592600"/>
            <a:ext cx="2267760" cy="1508760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3F767451-3661-8044-AC1C-CC0C2E5CCFA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4231" t="668" r="3725" b="2420"/>
          <a:stretch/>
        </p:blipFill>
        <p:spPr>
          <a:xfrm>
            <a:off x="4571997" y="1592600"/>
            <a:ext cx="2267712" cy="1508760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DBB4B8B4-DEE2-5B43-916C-519D7B8EDCC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2607" t="1487" r="1490" b="1787"/>
          <a:stretch/>
        </p:blipFill>
        <p:spPr>
          <a:xfrm>
            <a:off x="4571998" y="39120"/>
            <a:ext cx="2267712" cy="1515798"/>
          </a:xfrm>
          <a:prstGeom prst="rect">
            <a:avLst/>
          </a:prstGeom>
        </p:spPr>
      </p:pic>
      <p:pic>
        <p:nvPicPr>
          <p:cNvPr id="55" name="Picture 54" descr="A picture containing grass, outdoor, water, sitting&#10;&#10;Description automatically generated">
            <a:extLst>
              <a:ext uri="{FF2B5EF4-FFF2-40B4-BE49-F238E27FC236}">
                <a16:creationId xmlns:a16="http://schemas.microsoft.com/office/drawing/2014/main" id="{296DB915-A0B0-2F4D-8544-DAF648AAEEF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t="1" r="17420" b="2371"/>
          <a:stretch/>
        </p:blipFill>
        <p:spPr>
          <a:xfrm>
            <a:off x="4572000" y="3143860"/>
            <a:ext cx="2267758" cy="1508760"/>
          </a:xfrm>
          <a:prstGeom prst="rect">
            <a:avLst/>
          </a:prstGeom>
        </p:spPr>
      </p:pic>
      <p:pic>
        <p:nvPicPr>
          <p:cNvPr id="56" name="Picture Placeholder 43">
            <a:extLst>
              <a:ext uri="{FF2B5EF4-FFF2-40B4-BE49-F238E27FC236}">
                <a16:creationId xmlns:a16="http://schemas.microsoft.com/office/drawing/2014/main" id="{FF666A9C-9FC3-2447-A50E-0B5AD12115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76239" y="39120"/>
            <a:ext cx="2267759" cy="1515798"/>
          </a:xfrm>
          <a:prstGeom prst="rect">
            <a:avLst/>
          </a:prstGeom>
        </p:spPr>
      </p:pic>
      <p:pic>
        <p:nvPicPr>
          <p:cNvPr id="57" name="Picture 56" descr="Two people sitting on a bench&#10;&#10;Description automatically generated">
            <a:extLst>
              <a:ext uri="{FF2B5EF4-FFF2-40B4-BE49-F238E27FC236}">
                <a16:creationId xmlns:a16="http://schemas.microsoft.com/office/drawing/2014/main" id="{40CE3AF4-900C-804A-B60C-BFE7A587789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/>
          <a:srcRect r="4152" b="2237"/>
          <a:stretch/>
        </p:blipFill>
        <p:spPr>
          <a:xfrm>
            <a:off x="6877424" y="3143860"/>
            <a:ext cx="2265388" cy="1508760"/>
          </a:xfrm>
          <a:prstGeom prst="rect">
            <a:avLst/>
          </a:prstGeom>
        </p:spPr>
      </p:pic>
      <p:sp>
        <p:nvSpPr>
          <p:cNvPr id="58" name="Text Placeholder 6">
            <a:extLst>
              <a:ext uri="{FF2B5EF4-FFF2-40B4-BE49-F238E27FC236}">
                <a16:creationId xmlns:a16="http://schemas.microsoft.com/office/drawing/2014/main" id="{B39AA189-03DA-9242-83EF-676688FB831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972270" y="1699988"/>
            <a:ext cx="2075699" cy="129398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4572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FontTx/>
              <a:buNone/>
              <a:defRPr sz="1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9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7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4572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9" name="Text Placeholder 6">
            <a:extLst>
              <a:ext uri="{FF2B5EF4-FFF2-40B4-BE49-F238E27FC236}">
                <a16:creationId xmlns:a16="http://schemas.microsoft.com/office/drawing/2014/main" id="{382A8C61-C745-DE4C-B3B7-8A96A7FC21A0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4668006" y="3251248"/>
            <a:ext cx="2075698" cy="129398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4572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FontTx/>
              <a:buNone/>
              <a:defRPr sz="1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9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7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4572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60" name="Text Placeholder 6">
            <a:extLst>
              <a:ext uri="{FF2B5EF4-FFF2-40B4-BE49-F238E27FC236}">
                <a16:creationId xmlns:a16="http://schemas.microsoft.com/office/drawing/2014/main" id="{162325B4-239F-A142-8E7A-22039C50A270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4668005" y="150026"/>
            <a:ext cx="2075699" cy="129398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4572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FontTx/>
              <a:buNone/>
              <a:defRPr sz="1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9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7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4572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61" name="Picture Placeholder 3">
            <a:extLst>
              <a:ext uri="{FF2B5EF4-FFF2-40B4-BE49-F238E27FC236}">
                <a16:creationId xmlns:a16="http://schemas.microsoft.com/office/drawing/2014/main" id="{F0F82607-B549-C740-91CC-128D161F65F8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6876239" y="39120"/>
            <a:ext cx="2267761" cy="1515798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800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62" name="Picture Placeholder 3">
            <a:extLst>
              <a:ext uri="{FF2B5EF4-FFF2-40B4-BE49-F238E27FC236}">
                <a16:creationId xmlns:a16="http://schemas.microsoft.com/office/drawing/2014/main" id="{88EA48C6-5A0D-3C42-9036-29758D6CE9F3}"/>
              </a:ext>
            </a:extLst>
          </p:cNvPr>
          <p:cNvSpPr>
            <a:spLocks noGrp="1"/>
          </p:cNvSpPr>
          <p:nvPr>
            <p:ph type="pic" sz="quarter" idx="51" hasCustomPrompt="1"/>
          </p:nvPr>
        </p:nvSpPr>
        <p:spPr>
          <a:xfrm>
            <a:off x="6877424" y="3143860"/>
            <a:ext cx="2267761" cy="1508760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800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63" name="Picture Placeholder 3">
            <a:extLst>
              <a:ext uri="{FF2B5EF4-FFF2-40B4-BE49-F238E27FC236}">
                <a16:creationId xmlns:a16="http://schemas.microsoft.com/office/drawing/2014/main" id="{32D0C587-9F22-F743-895D-114D342DF8CF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>
          <a:xfrm>
            <a:off x="4571948" y="1591491"/>
            <a:ext cx="2267761" cy="1508760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800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</p:spTree>
    <p:extLst>
      <p:ext uri="{BB962C8B-B14F-4D97-AF65-F5344CB8AC3E}">
        <p14:creationId xmlns:p14="http://schemas.microsoft.com/office/powerpoint/2010/main" val="5009638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27B4EA28-C5FD-3148-BDC6-4611AEA92B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8F309016-0D2D-FC43-A289-E9884B1D5A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7545" y="923020"/>
            <a:ext cx="8568907" cy="34838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</p:spTree>
    <p:extLst>
      <p:ext uri="{BB962C8B-B14F-4D97-AF65-F5344CB8AC3E}">
        <p14:creationId xmlns:p14="http://schemas.microsoft.com/office/powerpoint/2010/main" val="3149285771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IMAGE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Placeholder 19">
            <a:extLst>
              <a:ext uri="{FF2B5EF4-FFF2-40B4-BE49-F238E27FC236}">
                <a16:creationId xmlns:a16="http://schemas.microsoft.com/office/drawing/2014/main" id="{C1CC2912-BC08-2242-B79A-CDAA8EB7866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460"/>
          <a:stretch/>
        </p:blipFill>
        <p:spPr>
          <a:xfrm>
            <a:off x="6876235" y="3143929"/>
            <a:ext cx="2267761" cy="1508690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4F400CCF-8E9D-694D-AE0C-BB62FBAD9E75}"/>
              </a:ext>
            </a:extLst>
          </p:cNvPr>
          <p:cNvSpPr/>
          <p:nvPr userDrawn="1"/>
        </p:nvSpPr>
        <p:spPr>
          <a:xfrm>
            <a:off x="4571999" y="3143859"/>
            <a:ext cx="2267759" cy="150876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Picture Placeholder 15">
            <a:extLst>
              <a:ext uri="{FF2B5EF4-FFF2-40B4-BE49-F238E27FC236}">
                <a16:creationId xmlns:a16="http://schemas.microsoft.com/office/drawing/2014/main" id="{7ED23D17-5D24-CD40-A527-2576BB49E83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b="464"/>
          <a:stretch/>
        </p:blipFill>
        <p:spPr>
          <a:xfrm>
            <a:off x="4572000" y="1591496"/>
            <a:ext cx="2267761" cy="1508760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168BA81E-7810-744D-84FB-39FDB50BCFE9}"/>
              </a:ext>
            </a:extLst>
          </p:cNvPr>
          <p:cNvSpPr/>
          <p:nvPr userDrawn="1"/>
        </p:nvSpPr>
        <p:spPr>
          <a:xfrm>
            <a:off x="6876240" y="1591490"/>
            <a:ext cx="2267759" cy="150876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6" name="Picture Placeholder 11">
            <a:extLst>
              <a:ext uri="{FF2B5EF4-FFF2-40B4-BE49-F238E27FC236}">
                <a16:creationId xmlns:a16="http://schemas.microsoft.com/office/drawing/2014/main" id="{7FC0F9B9-6DCC-FF43-A137-F5C76E539C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t="2333" r="2334" b="-128"/>
          <a:stretch/>
        </p:blipFill>
        <p:spPr>
          <a:xfrm>
            <a:off x="6876239" y="41098"/>
            <a:ext cx="2267761" cy="1513819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DB5E86E3-A626-8440-970A-D2D32C29EC30}"/>
              </a:ext>
            </a:extLst>
          </p:cNvPr>
          <p:cNvSpPr/>
          <p:nvPr userDrawn="1"/>
        </p:nvSpPr>
        <p:spPr>
          <a:xfrm>
            <a:off x="4571999" y="39120"/>
            <a:ext cx="2267759" cy="1515798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 Placeholder 6">
            <a:extLst>
              <a:ext uri="{FF2B5EF4-FFF2-40B4-BE49-F238E27FC236}">
                <a16:creationId xmlns:a16="http://schemas.microsoft.com/office/drawing/2014/main" id="{1DD7D525-35C6-2445-8C6F-37AA47A125F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972270" y="1702397"/>
            <a:ext cx="2075699" cy="129398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4572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FontTx/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9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7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4572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  <a:p>
            <a:pPr lvl="1"/>
            <a:r>
              <a:rPr lang="en-US"/>
              <a:t>First level bullet</a:t>
            </a:r>
          </a:p>
        </p:txBody>
      </p:sp>
      <p:sp>
        <p:nvSpPr>
          <p:cNvPr id="49" name="Text Placeholder 6">
            <a:extLst>
              <a:ext uri="{FF2B5EF4-FFF2-40B4-BE49-F238E27FC236}">
                <a16:creationId xmlns:a16="http://schemas.microsoft.com/office/drawing/2014/main" id="{8058AFA0-5538-9B45-B1E9-45A6ADE0DBA0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4668029" y="3254766"/>
            <a:ext cx="2075699" cy="129398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4572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FontTx/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9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7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4572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  <a:p>
            <a:pPr lvl="1"/>
            <a:r>
              <a:rPr lang="en-US"/>
              <a:t>First level bullet</a:t>
            </a:r>
          </a:p>
        </p:txBody>
      </p:sp>
      <p:sp>
        <p:nvSpPr>
          <p:cNvPr id="50" name="Text Placeholder 6">
            <a:extLst>
              <a:ext uri="{FF2B5EF4-FFF2-40B4-BE49-F238E27FC236}">
                <a16:creationId xmlns:a16="http://schemas.microsoft.com/office/drawing/2014/main" id="{70B4DD9F-98A3-1344-B756-CC35847A7B8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4668028" y="150026"/>
            <a:ext cx="2075699" cy="129398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4572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FontTx/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9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7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4572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  <a:p>
            <a:pPr lvl="1"/>
            <a:r>
              <a:rPr lang="en-US"/>
              <a:t>First level bullet</a:t>
            </a:r>
          </a:p>
        </p:txBody>
      </p:sp>
      <p:sp>
        <p:nvSpPr>
          <p:cNvPr id="51" name="Picture Placeholder 3">
            <a:extLst>
              <a:ext uri="{FF2B5EF4-FFF2-40B4-BE49-F238E27FC236}">
                <a16:creationId xmlns:a16="http://schemas.microsoft.com/office/drawing/2014/main" id="{670B0FA1-84B0-9A43-B07D-DEC9DCA544F0}"/>
              </a:ext>
            </a:extLst>
          </p:cNvPr>
          <p:cNvSpPr>
            <a:spLocks noGrp="1"/>
          </p:cNvSpPr>
          <p:nvPr>
            <p:ph type="pic" sz="quarter" idx="51" hasCustomPrompt="1"/>
          </p:nvPr>
        </p:nvSpPr>
        <p:spPr>
          <a:xfrm>
            <a:off x="6876235" y="3143788"/>
            <a:ext cx="2267761" cy="1508690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700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52" name="Picture Placeholder 3">
            <a:extLst>
              <a:ext uri="{FF2B5EF4-FFF2-40B4-BE49-F238E27FC236}">
                <a16:creationId xmlns:a16="http://schemas.microsoft.com/office/drawing/2014/main" id="{B8407CE8-1BEA-C644-8AFD-4E1A9B46B954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>
          <a:xfrm>
            <a:off x="4572000" y="1591491"/>
            <a:ext cx="2267761" cy="1508759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700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53" name="Picture Placeholder 3">
            <a:extLst>
              <a:ext uri="{FF2B5EF4-FFF2-40B4-BE49-F238E27FC236}">
                <a16:creationId xmlns:a16="http://schemas.microsoft.com/office/drawing/2014/main" id="{28988544-8973-4948-9B98-72039E5397F1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6876238" y="39120"/>
            <a:ext cx="2267761" cy="1515798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700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B13A8F6-4AF7-DF4E-8249-8611B901D5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7547" y="153484"/>
            <a:ext cx="4005053" cy="887916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  <a:br>
              <a:rPr lang="en-US"/>
            </a:br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1077D84-1D6B-AB45-9374-D471D1438E5F}"/>
              </a:ext>
            </a:extLst>
          </p:cNvPr>
          <p:cNvSpPr>
            <a:spLocks noGrp="1"/>
          </p:cNvSpPr>
          <p:nvPr>
            <p:ph sz="quarter" idx="48" hasCustomPrompt="1"/>
          </p:nvPr>
        </p:nvSpPr>
        <p:spPr>
          <a:xfrm>
            <a:off x="287546" y="1148556"/>
            <a:ext cx="4005052" cy="3042444"/>
          </a:xfrm>
        </p:spPr>
        <p:txBody>
          <a:bodyPr/>
          <a:lstStyle>
            <a:lvl1pPr>
              <a:defRPr lang="en-US" sz="1800" dirty="0">
                <a:solidFill>
                  <a:schemeClr val="tx1"/>
                </a:solidFill>
              </a:defRPr>
            </a:lvl1pPr>
            <a:lvl2pPr>
              <a:defRPr lang="en-US" sz="1600" dirty="0" smtClean="0">
                <a:solidFill>
                  <a:schemeClr val="tx1"/>
                </a:solidFill>
              </a:defRPr>
            </a:lvl2pPr>
            <a:lvl3pPr>
              <a:defRPr lang="en-US" sz="1600" dirty="0" smtClean="0">
                <a:solidFill>
                  <a:schemeClr val="tx1"/>
                </a:solidFill>
              </a:defRPr>
            </a:lvl3pPr>
            <a:lvl4pPr>
              <a:defRPr lang="en-US" sz="1600" dirty="0" smtClean="0">
                <a:solidFill>
                  <a:schemeClr val="tx1"/>
                </a:solidFill>
              </a:defRPr>
            </a:lvl4pPr>
            <a:lvl5pPr>
              <a:defRPr lang="en-US" sz="1600" dirty="0" smtClean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sp>
        <p:nvSpPr>
          <p:cNvPr id="22" name="Slide Number Placeholder 2">
            <a:extLst>
              <a:ext uri="{FF2B5EF4-FFF2-40B4-BE49-F238E27FC236}">
                <a16:creationId xmlns:a16="http://schemas.microsoft.com/office/drawing/2014/main" id="{E14966DD-602D-9449-8441-2402B1C0BE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n-US" smtClean="0"/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3678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WITH IMAGE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DE744D7-8C8D-CF42-B94C-88DF2CD0E29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690" r="3076" b="1105"/>
          <a:stretch/>
        </p:blipFill>
        <p:spPr>
          <a:xfrm>
            <a:off x="1807787" y="2741627"/>
            <a:ext cx="3455793" cy="2406401"/>
          </a:xfrm>
          <a:prstGeom prst="rect">
            <a:avLst/>
          </a:prstGeom>
        </p:spPr>
      </p:pic>
      <p:pic>
        <p:nvPicPr>
          <p:cNvPr id="10" name="Picture Placeholder 42">
            <a:extLst>
              <a:ext uri="{FF2B5EF4-FFF2-40B4-BE49-F238E27FC236}">
                <a16:creationId xmlns:a16="http://schemas.microsoft.com/office/drawing/2014/main" id="{525484B2-94CF-D846-9569-729224AE98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950" b="-1"/>
          <a:stretch/>
        </p:blipFill>
        <p:spPr>
          <a:xfrm>
            <a:off x="0" y="0"/>
            <a:ext cx="2799574" cy="1881200"/>
          </a:xfrm>
          <a:prstGeom prst="rect">
            <a:avLst/>
          </a:prstGeom>
        </p:spPr>
      </p:pic>
      <p:pic>
        <p:nvPicPr>
          <p:cNvPr id="11" name="Picture Placeholder 44">
            <a:extLst>
              <a:ext uri="{FF2B5EF4-FFF2-40B4-BE49-F238E27FC236}">
                <a16:creationId xmlns:a16="http://schemas.microsoft.com/office/drawing/2014/main" id="{71CDAC28-1EF5-0843-92AE-E748F6728EA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t="950" b="-1"/>
          <a:stretch/>
        </p:blipFill>
        <p:spPr>
          <a:xfrm>
            <a:off x="2861317" y="0"/>
            <a:ext cx="2231735" cy="1881200"/>
          </a:xfrm>
          <a:prstGeom prst="rect">
            <a:avLst/>
          </a:prstGeom>
        </p:spPr>
      </p:pic>
      <p:sp>
        <p:nvSpPr>
          <p:cNvPr id="4" name="Picture Placeholder 9">
            <a:extLst>
              <a:ext uri="{FF2B5EF4-FFF2-40B4-BE49-F238E27FC236}">
                <a16:creationId xmlns:a16="http://schemas.microsoft.com/office/drawing/2014/main" id="{DF201D75-4B45-3C48-97C0-53A8BE0BBA5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2364" y="2904"/>
            <a:ext cx="2801938" cy="1881200"/>
          </a:xfrm>
          <a:prstGeom prst="rect">
            <a:avLst/>
          </a:prstGeom>
          <a:noFill/>
        </p:spPr>
        <p:txBody>
          <a:bodyPr lIns="1097280" rIns="1097280" anchor="ctr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700" b="0" i="0" kern="120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5" name="Picture Placeholder 9">
            <a:extLst>
              <a:ext uri="{FF2B5EF4-FFF2-40B4-BE49-F238E27FC236}">
                <a16:creationId xmlns:a16="http://schemas.microsoft.com/office/drawing/2014/main" id="{7EE155F5-287D-EC47-B09E-130702595B9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2860618" y="0"/>
            <a:ext cx="2232434" cy="1881200"/>
          </a:xfrm>
          <a:prstGeom prst="rect">
            <a:avLst/>
          </a:prstGeom>
          <a:noFill/>
        </p:spPr>
        <p:txBody>
          <a:bodyPr vert="horz" lIns="640080" tIns="91440" rIns="640080" bIns="0" rtlCol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700" b="0" i="0" kern="1200" dirty="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8" name="Picture Placeholder 9">
            <a:extLst>
              <a:ext uri="{FF2B5EF4-FFF2-40B4-BE49-F238E27FC236}">
                <a16:creationId xmlns:a16="http://schemas.microsoft.com/office/drawing/2014/main" id="{7A9A566D-C952-FC46-9BD6-42DB36E96314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807787" y="2741627"/>
            <a:ext cx="3460169" cy="2406401"/>
          </a:xfrm>
          <a:prstGeom prst="rect">
            <a:avLst/>
          </a:prstGeom>
          <a:noFill/>
        </p:spPr>
        <p:txBody>
          <a:bodyPr vert="horz" lIns="1280160" tIns="45720" rIns="1280160" bIns="45720" rtlCol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700" b="0" i="0" kern="1200" dirty="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pic>
        <p:nvPicPr>
          <p:cNvPr id="13" name="Picture Placeholder 49">
            <a:extLst>
              <a:ext uri="{FF2B5EF4-FFF2-40B4-BE49-F238E27FC236}">
                <a16:creationId xmlns:a16="http://schemas.microsoft.com/office/drawing/2014/main" id="{51D1F74A-B696-8242-9A3D-D1F6A06432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t="793"/>
          <a:stretch/>
        </p:blipFill>
        <p:spPr>
          <a:xfrm>
            <a:off x="5152433" y="-2436"/>
            <a:ext cx="3991567" cy="1883080"/>
          </a:xfrm>
          <a:prstGeom prst="rect">
            <a:avLst/>
          </a:prstGeom>
        </p:spPr>
      </p:pic>
      <p:pic>
        <p:nvPicPr>
          <p:cNvPr id="16" name="Picture Placeholder 59">
            <a:extLst>
              <a:ext uri="{FF2B5EF4-FFF2-40B4-BE49-F238E27FC236}">
                <a16:creationId xmlns:a16="http://schemas.microsoft.com/office/drawing/2014/main" id="{E28BF39A-5D8B-7443-A8AB-004F52FE366A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rcRect/>
          <a:stretch/>
        </p:blipFill>
        <p:spPr>
          <a:xfrm>
            <a:off x="5333688" y="2737099"/>
            <a:ext cx="3810134" cy="2406401"/>
          </a:xfrm>
          <a:prstGeom prst="rect">
            <a:avLst/>
          </a:prstGeom>
        </p:spPr>
      </p:pic>
      <p:pic>
        <p:nvPicPr>
          <p:cNvPr id="14" name="Picture Placeholder 51">
            <a:extLst>
              <a:ext uri="{FF2B5EF4-FFF2-40B4-BE49-F238E27FC236}">
                <a16:creationId xmlns:a16="http://schemas.microsoft.com/office/drawing/2014/main" id="{DA0EE50A-30C4-7B4E-BF1E-98711CB94830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rcRect/>
          <a:stretch/>
        </p:blipFill>
        <p:spPr>
          <a:xfrm>
            <a:off x="797" y="2737099"/>
            <a:ext cx="1736264" cy="240640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1AA0FBA-9125-5A41-B907-C88B86C045F8}"/>
              </a:ext>
            </a:extLst>
          </p:cNvPr>
          <p:cNvSpPr/>
          <p:nvPr userDrawn="1"/>
        </p:nvSpPr>
        <p:spPr>
          <a:xfrm>
            <a:off x="0" y="1940893"/>
            <a:ext cx="9144000" cy="737136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icture Placeholder 9">
            <a:extLst>
              <a:ext uri="{FF2B5EF4-FFF2-40B4-BE49-F238E27FC236}">
                <a16:creationId xmlns:a16="http://schemas.microsoft.com/office/drawing/2014/main" id="{FCA73420-18DD-FF4F-8245-F1064F8DADF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798" y="2737099"/>
            <a:ext cx="1737859" cy="2406401"/>
          </a:xfrm>
          <a:prstGeom prst="rect">
            <a:avLst/>
          </a:prstGeom>
          <a:noFill/>
        </p:spPr>
        <p:txBody>
          <a:bodyPr lIns="457200" rIns="457200" anchor="ctr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700" b="0" i="0" kern="1200" dirty="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9" name="Picture Placeholder 9">
            <a:extLst>
              <a:ext uri="{FF2B5EF4-FFF2-40B4-BE49-F238E27FC236}">
                <a16:creationId xmlns:a16="http://schemas.microsoft.com/office/drawing/2014/main" id="{A0BE0697-0B7E-1F4C-A69C-9C16C31A88A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333688" y="2737099"/>
            <a:ext cx="3810489" cy="2406401"/>
          </a:xfrm>
          <a:prstGeom prst="rect">
            <a:avLst/>
          </a:prstGeom>
          <a:noFill/>
        </p:spPr>
        <p:txBody>
          <a:bodyPr vert="horz" lIns="1463040" tIns="0" rIns="1463040" bIns="0" rtlCol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700" b="0" i="0" kern="1200" dirty="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E7A932BA-8203-CE40-9225-5F72B213BE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1723" y="2052828"/>
            <a:ext cx="8640554" cy="513266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5B1EDA2-4030-0D42-9AF5-D5D50216965F}"/>
              </a:ext>
            </a:extLst>
          </p:cNvPr>
          <p:cNvSpPr/>
          <p:nvPr userDrawn="1"/>
        </p:nvSpPr>
        <p:spPr>
          <a:xfrm>
            <a:off x="3840070" y="4854742"/>
            <a:ext cx="1463862" cy="215444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pPr marL="0" algn="ctr" defTabSz="457200" rtl="0" eaLnBrk="1" latinLnBrk="0" hangingPunct="1"/>
            <a:r>
              <a:rPr lang="en-US" sz="800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6" name="Picture Placeholder 9">
            <a:extLst>
              <a:ext uri="{FF2B5EF4-FFF2-40B4-BE49-F238E27FC236}">
                <a16:creationId xmlns:a16="http://schemas.microsoft.com/office/drawing/2014/main" id="{D3FE7116-7830-2D44-8CA0-3C3CF794198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152433" y="2904"/>
            <a:ext cx="3991567" cy="1881200"/>
          </a:xfrm>
          <a:prstGeom prst="rect">
            <a:avLst/>
          </a:prstGeom>
          <a:noFill/>
        </p:spPr>
        <p:txBody>
          <a:bodyPr vert="horz" lIns="1554480" tIns="0" rIns="1554480" bIns="0" rtlCol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700" b="0" i="0" kern="1200" dirty="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19" name="Slide Number Placeholder 2">
            <a:extLst>
              <a:ext uri="{FF2B5EF4-FFF2-40B4-BE49-F238E27FC236}">
                <a16:creationId xmlns:a16="http://schemas.microsoft.com/office/drawing/2014/main" id="{893591C8-6832-F846-8E75-8F1E8C660A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2858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NTENT WITH IMAGE_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Placeholder 27">
            <a:extLst>
              <a:ext uri="{FF2B5EF4-FFF2-40B4-BE49-F238E27FC236}">
                <a16:creationId xmlns:a16="http://schemas.microsoft.com/office/drawing/2014/main" id="{4E95861F-A4D7-7F42-92D5-7E95E1C8F2E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4104977" y="3420255"/>
            <a:ext cx="2226869" cy="1723245"/>
          </a:xfrm>
          <a:prstGeom prst="rect">
            <a:avLst/>
          </a:prstGeom>
        </p:spPr>
      </p:pic>
      <p:sp>
        <p:nvSpPr>
          <p:cNvPr id="28" name="Picture Placeholder 4">
            <a:extLst>
              <a:ext uri="{FF2B5EF4-FFF2-40B4-BE49-F238E27FC236}">
                <a16:creationId xmlns:a16="http://schemas.microsoft.com/office/drawing/2014/main" id="{67D338AE-A10E-EE4D-A4B0-35F051949310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4103642" y="3420255"/>
            <a:ext cx="2228204" cy="1723245"/>
          </a:xfrm>
          <a:prstGeom prst="rect">
            <a:avLst/>
          </a:prstGeom>
        </p:spPr>
        <p:txBody>
          <a:bodyPr lIns="822960" rIns="822960" anchor="ctr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700" b="0" i="0" kern="120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pic>
        <p:nvPicPr>
          <p:cNvPr id="13" name="Picture Placeholder 62">
            <a:extLst>
              <a:ext uri="{FF2B5EF4-FFF2-40B4-BE49-F238E27FC236}">
                <a16:creationId xmlns:a16="http://schemas.microsoft.com/office/drawing/2014/main" id="{920F07E6-BC96-0146-A4E7-2B6DF0B084B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6503553" y="196"/>
            <a:ext cx="2640447" cy="1489482"/>
          </a:xfrm>
          <a:prstGeom prst="rect">
            <a:avLst/>
          </a:prstGeom>
        </p:spPr>
      </p:pic>
      <p:pic>
        <p:nvPicPr>
          <p:cNvPr id="15" name="Picture Placeholder 15">
            <a:extLst>
              <a:ext uri="{FF2B5EF4-FFF2-40B4-BE49-F238E27FC236}">
                <a16:creationId xmlns:a16="http://schemas.microsoft.com/office/drawing/2014/main" id="{8B483E4B-AECA-3F49-A2BF-26EA791F8FC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4104977" y="1561380"/>
            <a:ext cx="2611235" cy="1785669"/>
          </a:xfrm>
          <a:prstGeom prst="rect">
            <a:avLst/>
          </a:prstGeom>
        </p:spPr>
      </p:pic>
      <p:pic>
        <p:nvPicPr>
          <p:cNvPr id="16" name="Picture Placeholder 56">
            <a:extLst>
              <a:ext uri="{FF2B5EF4-FFF2-40B4-BE49-F238E27FC236}">
                <a16:creationId xmlns:a16="http://schemas.microsoft.com/office/drawing/2014/main" id="{AD2873C4-F784-A444-9BC0-20F4FEFEF75F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/>
          <a:stretch/>
        </p:blipFill>
        <p:spPr>
          <a:xfrm>
            <a:off x="6800808" y="1561380"/>
            <a:ext cx="2341304" cy="1785669"/>
          </a:xfrm>
          <a:prstGeom prst="rect">
            <a:avLst/>
          </a:prstGeom>
        </p:spPr>
      </p:pic>
      <p:pic>
        <p:nvPicPr>
          <p:cNvPr id="18" name="Picture Placeholder 53">
            <a:extLst>
              <a:ext uri="{FF2B5EF4-FFF2-40B4-BE49-F238E27FC236}">
                <a16:creationId xmlns:a16="http://schemas.microsoft.com/office/drawing/2014/main" id="{91675910-5380-4243-88AD-9E1DBA617E88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rcRect/>
          <a:stretch/>
        </p:blipFill>
        <p:spPr>
          <a:xfrm>
            <a:off x="4104310" y="876"/>
            <a:ext cx="2317300" cy="1488123"/>
          </a:xfrm>
          <a:prstGeom prst="rect">
            <a:avLst/>
          </a:prstGeom>
        </p:spPr>
      </p:pic>
      <p:pic>
        <p:nvPicPr>
          <p:cNvPr id="19" name="Picture Placeholder 58">
            <a:extLst>
              <a:ext uri="{FF2B5EF4-FFF2-40B4-BE49-F238E27FC236}">
                <a16:creationId xmlns:a16="http://schemas.microsoft.com/office/drawing/2014/main" id="{50511821-0395-444F-818B-B0A1957E4277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rcRect/>
          <a:stretch/>
        </p:blipFill>
        <p:spPr>
          <a:xfrm>
            <a:off x="6421833" y="3420255"/>
            <a:ext cx="2721943" cy="172324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62F1674-7D59-A04F-BCA3-D1F154AC7B57}"/>
              </a:ext>
            </a:extLst>
          </p:cNvPr>
          <p:cNvSpPr/>
          <p:nvPr userDrawn="1"/>
        </p:nvSpPr>
        <p:spPr>
          <a:xfrm>
            <a:off x="0" y="0"/>
            <a:ext cx="4022270" cy="51435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Picture Placeholder 4">
            <a:extLst>
              <a:ext uri="{FF2B5EF4-FFF2-40B4-BE49-F238E27FC236}">
                <a16:creationId xmlns:a16="http://schemas.microsoft.com/office/drawing/2014/main" id="{3B97B83D-9279-6249-A88C-B3E5835DA607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6503553" y="-1"/>
            <a:ext cx="2640447" cy="1489877"/>
          </a:xfrm>
          <a:prstGeom prst="rect">
            <a:avLst/>
          </a:prstGeom>
        </p:spPr>
        <p:txBody>
          <a:bodyPr lIns="822960" rIns="822960" anchor="ctr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700" b="0" i="0" kern="120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26" name="Picture Placeholder 4">
            <a:extLst>
              <a:ext uri="{FF2B5EF4-FFF2-40B4-BE49-F238E27FC236}">
                <a16:creationId xmlns:a16="http://schemas.microsoft.com/office/drawing/2014/main" id="{2E58AC93-20E1-7A44-B15C-54C277AE86BA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4103642" y="1561380"/>
            <a:ext cx="2612570" cy="1785561"/>
          </a:xfrm>
          <a:prstGeom prst="rect">
            <a:avLst/>
          </a:prstGeom>
        </p:spPr>
        <p:txBody>
          <a:bodyPr lIns="822960" rIns="822960" anchor="ctr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700" b="0" i="0" kern="120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27" name="Picture Placeholder 4">
            <a:extLst>
              <a:ext uri="{FF2B5EF4-FFF2-40B4-BE49-F238E27FC236}">
                <a16:creationId xmlns:a16="http://schemas.microsoft.com/office/drawing/2014/main" id="{7EA2B16C-99B5-8247-A6CB-5E6CD16D9803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6798920" y="1561380"/>
            <a:ext cx="2345080" cy="1785669"/>
          </a:xfrm>
          <a:prstGeom prst="rect">
            <a:avLst/>
          </a:prstGeom>
        </p:spPr>
        <p:txBody>
          <a:bodyPr lIns="822960" rIns="822960" anchor="ctr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700" b="0" i="0" kern="120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29" name="Picture Placeholder 4">
            <a:extLst>
              <a:ext uri="{FF2B5EF4-FFF2-40B4-BE49-F238E27FC236}">
                <a16:creationId xmlns:a16="http://schemas.microsoft.com/office/drawing/2014/main" id="{7411B55D-F8F1-EE4A-B363-41D52847C93A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4104310" y="-1"/>
            <a:ext cx="2317300" cy="1489877"/>
          </a:xfrm>
          <a:prstGeom prst="rect">
            <a:avLst/>
          </a:prstGeom>
        </p:spPr>
        <p:txBody>
          <a:bodyPr lIns="822960" rIns="822960" anchor="ctr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700" b="0" i="0" kern="120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30" name="Picture Placeholder 4">
            <a:extLst>
              <a:ext uri="{FF2B5EF4-FFF2-40B4-BE49-F238E27FC236}">
                <a16:creationId xmlns:a16="http://schemas.microsoft.com/office/drawing/2014/main" id="{E2776DAF-3DAD-2B41-AE2A-0D3BD1217E59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6421833" y="3420255"/>
            <a:ext cx="2722389" cy="1723245"/>
          </a:xfrm>
          <a:prstGeom prst="rect">
            <a:avLst/>
          </a:prstGeom>
        </p:spPr>
        <p:txBody>
          <a:bodyPr lIns="822960" rIns="822960" anchor="ctr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700" b="0" i="0" kern="120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1B65837-C537-E54F-B793-18EBB234E07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7546" y="1614494"/>
            <a:ext cx="3578399" cy="957256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2ABF2F7-AC8A-C142-96DE-D013D17E3ADF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287546" y="2571750"/>
            <a:ext cx="3578776" cy="982663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0404AE2-82B6-764F-BA03-10569CFA6E15}"/>
              </a:ext>
            </a:extLst>
          </p:cNvPr>
          <p:cNvSpPr/>
          <p:nvPr userDrawn="1"/>
        </p:nvSpPr>
        <p:spPr>
          <a:xfrm>
            <a:off x="4018297" y="4854742"/>
            <a:ext cx="1463862" cy="215444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pPr marL="0" algn="ctr" defTabSz="457200" rtl="0" eaLnBrk="1" latinLnBrk="0" hangingPunct="1"/>
            <a:r>
              <a:rPr lang="en-US" sz="800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22" name="Slide Number Placeholder 2">
            <a:extLst>
              <a:ext uri="{FF2B5EF4-FFF2-40B4-BE49-F238E27FC236}">
                <a16:creationId xmlns:a16="http://schemas.microsoft.com/office/drawing/2014/main" id="{55B479DB-749D-FA40-87A0-FD9A3AE063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03EEAA65-85F7-CB4D-973B-D597BEF932E5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8355" y="4763075"/>
            <a:ext cx="1809826" cy="325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8061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WITH IMAG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83D7EA5-98CE-E64D-B4B3-616BE1827CA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551" y="0"/>
            <a:ext cx="9140898" cy="5161391"/>
          </a:xfrm>
          <a:prstGeom prst="rect">
            <a:avLst/>
          </a:prstGeom>
        </p:spPr>
      </p:pic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36C0D46A-FF4F-F44B-97EC-1F65E8FAA1BD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-1" y="0"/>
            <a:ext cx="9144001" cy="5161390"/>
          </a:xfrm>
        </p:spPr>
        <p:txBody>
          <a:bodyPr anchor="ctr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100" b="0" i="0" kern="1200" dirty="0">
                <a:solidFill>
                  <a:schemeClr val="bg1"/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A38E6B3-CCF8-8640-A59B-0289FE0B33CF}"/>
              </a:ext>
            </a:extLst>
          </p:cNvPr>
          <p:cNvSpPr/>
          <p:nvPr userDrawn="1"/>
        </p:nvSpPr>
        <p:spPr>
          <a:xfrm>
            <a:off x="-1" y="0"/>
            <a:ext cx="6685613" cy="5161390"/>
          </a:xfrm>
          <a:prstGeom prst="rect">
            <a:avLst/>
          </a:prstGeom>
          <a:gradFill>
            <a:gsLst>
              <a:gs pos="0">
                <a:srgbClr val="000021">
                  <a:alpha val="22000"/>
                </a:srgbClr>
              </a:gs>
              <a:gs pos="30000">
                <a:srgbClr val="000029">
                  <a:alpha val="31765"/>
                </a:srgbClr>
              </a:gs>
              <a:gs pos="94000">
                <a:srgbClr val="000006">
                  <a:alpha val="0"/>
                </a:srgbClr>
              </a:gs>
              <a:gs pos="80000">
                <a:srgbClr val="000000">
                  <a:alpha val="0"/>
                </a:srgb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9C57ACDD-F1A3-CA43-B975-2FD4D34DF444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287547" y="3768153"/>
            <a:ext cx="3438419" cy="727579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5F72D60B-4E0D-3144-A3FC-DE987F9435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7147" y="3182305"/>
            <a:ext cx="3448819" cy="585849"/>
          </a:xfr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14" name="Picture 13" descr="A picture containing drawing&#10;&#10;Description automatically generated">
            <a:extLst>
              <a:ext uri="{FF2B5EF4-FFF2-40B4-BE49-F238E27FC236}">
                <a16:creationId xmlns:a16="http://schemas.microsoft.com/office/drawing/2014/main" id="{A9256E3B-9377-C949-9B42-A6BE6F70D84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371" y="330009"/>
            <a:ext cx="3502699" cy="72972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2587AC4-D2B3-6E46-946A-0A1598A9DF1D}"/>
              </a:ext>
            </a:extLst>
          </p:cNvPr>
          <p:cNvSpPr/>
          <p:nvPr userDrawn="1"/>
        </p:nvSpPr>
        <p:spPr>
          <a:xfrm>
            <a:off x="3840070" y="4854742"/>
            <a:ext cx="1463862" cy="215444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pPr marL="0" algn="ctr" defTabSz="457200" rtl="0" eaLnBrk="1" latinLnBrk="0" hangingPunct="1"/>
            <a:r>
              <a:rPr lang="en-US" sz="800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5" name="Slide Number Placeholder 2">
            <a:extLst>
              <a:ext uri="{FF2B5EF4-FFF2-40B4-BE49-F238E27FC236}">
                <a16:creationId xmlns:a16="http://schemas.microsoft.com/office/drawing/2014/main" id="{DFF4516F-7E2F-9146-99E8-85581F25DB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FD9E935-6C96-2E40-AB69-333E4FD66CF1}"/>
              </a:ext>
            </a:extLst>
          </p:cNvPr>
          <p:cNvGrpSpPr/>
          <p:nvPr userDrawn="1"/>
        </p:nvGrpSpPr>
        <p:grpSpPr>
          <a:xfrm>
            <a:off x="8004175" y="4794250"/>
            <a:ext cx="862967" cy="289121"/>
            <a:chOff x="8004175" y="4794250"/>
            <a:chExt cx="862967" cy="289121"/>
          </a:xfrm>
        </p:grpSpPr>
        <p:pic>
          <p:nvPicPr>
            <p:cNvPr id="21" name="Picture 20" descr="A close up of a sign&#10;&#10;Description automatically generated">
              <a:extLst>
                <a:ext uri="{FF2B5EF4-FFF2-40B4-BE49-F238E27FC236}">
                  <a16:creationId xmlns:a16="http://schemas.microsoft.com/office/drawing/2014/main" id="{F2FAFCE8-1275-CD41-AA2B-27D5E751BBFC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/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2" name="Picture 21" descr="A close up of a sign&#10;&#10;Description automatically generated">
              <a:extLst>
                <a:ext uri="{FF2B5EF4-FFF2-40B4-BE49-F238E27FC236}">
                  <a16:creationId xmlns:a16="http://schemas.microsoft.com/office/drawing/2014/main" id="{8AEB0431-1410-1E46-99A9-478A7A78FE4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41672490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WITH IMAG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83D7EA5-98CE-E64D-B4B3-616BE1827CA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" t="654" r="599"/>
          <a:stretch/>
        </p:blipFill>
        <p:spPr>
          <a:xfrm>
            <a:off x="4997" y="0"/>
            <a:ext cx="9139003" cy="5143500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49B2337-3EE0-1643-8E16-46563C65FE81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0" y="0"/>
            <a:ext cx="9144000" cy="5143500"/>
          </a:xfrm>
        </p:spPr>
        <p:txBody>
          <a:bodyPr anchor="ctr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100" b="0" i="0" kern="1200" dirty="0">
                <a:solidFill>
                  <a:schemeClr val="bg1"/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A38E6B3-CCF8-8640-A59B-0289FE0B33CF}"/>
              </a:ext>
            </a:extLst>
          </p:cNvPr>
          <p:cNvSpPr/>
          <p:nvPr userDrawn="1"/>
        </p:nvSpPr>
        <p:spPr>
          <a:xfrm>
            <a:off x="0" y="0"/>
            <a:ext cx="3167743" cy="5143500"/>
          </a:xfrm>
          <a:prstGeom prst="rect">
            <a:avLst/>
          </a:prstGeom>
          <a:gradFill>
            <a:gsLst>
              <a:gs pos="2655">
                <a:srgbClr val="000000">
                  <a:alpha val="57000"/>
                  <a:lumMod val="32000"/>
                </a:srgbClr>
              </a:gs>
              <a:gs pos="66000">
                <a:srgbClr val="000000">
                  <a:alpha val="17000"/>
                </a:srgbClr>
              </a:gs>
              <a:gs pos="100000">
                <a:srgbClr val="000000">
                  <a:alpha val="0"/>
                </a:srgb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9C57ACDD-F1A3-CA43-B975-2FD4D34DF444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287547" y="3484825"/>
            <a:ext cx="4166448" cy="727579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5F72D60B-4E0D-3144-A3FC-DE987F9435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7148" y="2898977"/>
            <a:ext cx="4166448" cy="585849"/>
          </a:xfr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14" name="Picture 13" descr="A picture containing drawing&#10;&#10;Description automatically generated">
            <a:extLst>
              <a:ext uri="{FF2B5EF4-FFF2-40B4-BE49-F238E27FC236}">
                <a16:creationId xmlns:a16="http://schemas.microsoft.com/office/drawing/2014/main" id="{A9256E3B-9377-C949-9B42-A6BE6F70D84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371" y="330010"/>
            <a:ext cx="2911739" cy="60661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1082669-5DFC-D24F-A61B-A16E67B49C16}"/>
              </a:ext>
            </a:extLst>
          </p:cNvPr>
          <p:cNvSpPr/>
          <p:nvPr userDrawn="1"/>
        </p:nvSpPr>
        <p:spPr>
          <a:xfrm>
            <a:off x="3840070" y="4854742"/>
            <a:ext cx="1463862" cy="215444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pPr marL="0" algn="ctr" defTabSz="457200" rtl="0" eaLnBrk="1" latinLnBrk="0" hangingPunct="1"/>
            <a:r>
              <a:rPr lang="en-US" sz="800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2" name="Slide Number Placeholder 2">
            <a:extLst>
              <a:ext uri="{FF2B5EF4-FFF2-40B4-BE49-F238E27FC236}">
                <a16:creationId xmlns:a16="http://schemas.microsoft.com/office/drawing/2014/main" id="{0E4C6C89-79F5-924D-ABA0-B65743A1C3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4CB7010-5F35-3740-B1BD-EB4E7C056525}"/>
              </a:ext>
            </a:extLst>
          </p:cNvPr>
          <p:cNvGrpSpPr/>
          <p:nvPr userDrawn="1"/>
        </p:nvGrpSpPr>
        <p:grpSpPr>
          <a:xfrm>
            <a:off x="8004175" y="4794250"/>
            <a:ext cx="862967" cy="289121"/>
            <a:chOff x="8004175" y="4794250"/>
            <a:chExt cx="862967" cy="289121"/>
          </a:xfrm>
        </p:grpSpPr>
        <p:pic>
          <p:nvPicPr>
            <p:cNvPr id="20" name="Picture 19" descr="A close up of a sign&#10;&#10;Description automatically generated">
              <a:extLst>
                <a:ext uri="{FF2B5EF4-FFF2-40B4-BE49-F238E27FC236}">
                  <a16:creationId xmlns:a16="http://schemas.microsoft.com/office/drawing/2014/main" id="{98388606-6202-6E49-B63F-B5F5DF04188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/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1" name="Picture 20" descr="A close up of a sign&#10;&#10;Description automatically generated">
              <a:extLst>
                <a:ext uri="{FF2B5EF4-FFF2-40B4-BE49-F238E27FC236}">
                  <a16:creationId xmlns:a16="http://schemas.microsoft.com/office/drawing/2014/main" id="{3BFB5C9A-B671-914C-A0F0-29355FBFDC0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77676654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_1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47E97DF5-D64A-074B-BC19-985198FEED5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716" r="1420" b="611"/>
          <a:stretch/>
        </p:blipFill>
        <p:spPr>
          <a:xfrm>
            <a:off x="1" y="-1"/>
            <a:ext cx="9144000" cy="5143501"/>
          </a:xfrm>
          <a:prstGeom prst="rect">
            <a:avLst/>
          </a:prstGeom>
        </p:spPr>
      </p:pic>
      <p:pic>
        <p:nvPicPr>
          <p:cNvPr id="15" name="Picture 14" descr="A picture containing grass, outdoor, water, sitting&#10;&#10;Description automatically generated">
            <a:extLst>
              <a:ext uri="{FF2B5EF4-FFF2-40B4-BE49-F238E27FC236}">
                <a16:creationId xmlns:a16="http://schemas.microsoft.com/office/drawing/2014/main" id="{AA7BE32E-A7F4-7640-A94B-6A8C6951BFD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0729" t="1" r="66596" b="-1"/>
          <a:stretch/>
        </p:blipFill>
        <p:spPr>
          <a:xfrm>
            <a:off x="1" y="-1"/>
            <a:ext cx="2072438" cy="5143501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F6AE2D78-5EF4-E243-84C9-A76DF898C39A}"/>
              </a:ext>
            </a:extLst>
          </p:cNvPr>
          <p:cNvSpPr/>
          <p:nvPr userDrawn="1"/>
        </p:nvSpPr>
        <p:spPr>
          <a:xfrm>
            <a:off x="3840070" y="4854742"/>
            <a:ext cx="146386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6F02EFB-289E-7642-8DAC-165C9DE11D8D}"/>
              </a:ext>
            </a:extLst>
          </p:cNvPr>
          <p:cNvSpPr/>
          <p:nvPr userDrawn="1"/>
        </p:nvSpPr>
        <p:spPr>
          <a:xfrm>
            <a:off x="2349911" y="3280048"/>
            <a:ext cx="6794090" cy="1573490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AFFE582-C223-B348-A577-615CF55697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18794" y="3504316"/>
            <a:ext cx="6467760" cy="883207"/>
          </a:xfrm>
        </p:spPr>
        <p:txBody>
          <a:bodyPr anchor="t"/>
          <a:lstStyle>
            <a:lvl1pPr algn="l">
              <a:defRPr sz="32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</a:t>
            </a:r>
            <a:br>
              <a:rPr lang="en-US"/>
            </a:br>
            <a:r>
              <a:rPr lang="en-US"/>
              <a:t>Cover text styles</a:t>
            </a:r>
          </a:p>
        </p:txBody>
      </p:sp>
      <p:sp>
        <p:nvSpPr>
          <p:cNvPr id="16" name="Text Placeholder 25">
            <a:extLst>
              <a:ext uri="{FF2B5EF4-FFF2-40B4-BE49-F238E27FC236}">
                <a16:creationId xmlns:a16="http://schemas.microsoft.com/office/drawing/2014/main" id="{0E5358A2-E924-314E-A65D-9C8B987C2A7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518580" y="4406038"/>
            <a:ext cx="6467760" cy="249944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11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Cover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BE07847B-254E-6B4F-86E9-078342B266F0}"/>
              </a:ext>
            </a:extLst>
          </p:cNvPr>
          <p:cNvGrpSpPr/>
          <p:nvPr userDrawn="1"/>
        </p:nvGrpSpPr>
        <p:grpSpPr>
          <a:xfrm>
            <a:off x="285286" y="4377463"/>
            <a:ext cx="1480014" cy="495851"/>
            <a:chOff x="8004175" y="4794250"/>
            <a:chExt cx="862967" cy="289121"/>
          </a:xfrm>
        </p:grpSpPr>
        <p:pic>
          <p:nvPicPr>
            <p:cNvPr id="31" name="Picture 30" descr="A close up of a sign&#10;&#10;Description automatically generated">
              <a:extLst>
                <a:ext uri="{FF2B5EF4-FFF2-40B4-BE49-F238E27FC236}">
                  <a16:creationId xmlns:a16="http://schemas.microsoft.com/office/drawing/2014/main" id="{7E565A62-A12C-7340-8D60-E44FB1E20FF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32" name="Picture 31" descr="A close up of a sign&#10;&#10;Description automatically generated">
              <a:extLst>
                <a:ext uri="{FF2B5EF4-FFF2-40B4-BE49-F238E27FC236}">
                  <a16:creationId xmlns:a16="http://schemas.microsoft.com/office/drawing/2014/main" id="{43FE7547-9987-0A4C-8FDF-FE14E480070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  <p:pic>
        <p:nvPicPr>
          <p:cNvPr id="35" name="Picture 34" descr="A picture containing drawing&#10;&#10;Description automatically generated">
            <a:extLst>
              <a:ext uri="{FF2B5EF4-FFF2-40B4-BE49-F238E27FC236}">
                <a16:creationId xmlns:a16="http://schemas.microsoft.com/office/drawing/2014/main" id="{94DE2FD7-EC0D-484A-AE3F-B2A4EFA49E80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8936" y="297720"/>
            <a:ext cx="4396977" cy="916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67251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12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3120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_2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picture containing grass, outdoor, water, sitting&#10;&#10;Description automatically generated">
            <a:extLst>
              <a:ext uri="{FF2B5EF4-FFF2-40B4-BE49-F238E27FC236}">
                <a16:creationId xmlns:a16="http://schemas.microsoft.com/office/drawing/2014/main" id="{8469342F-1A79-134C-8801-08A37CF3ADF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59902" t="36269" r="-1" b="3628"/>
          <a:stretch/>
        </p:blipFill>
        <p:spPr>
          <a:xfrm>
            <a:off x="0" y="-1"/>
            <a:ext cx="6097872" cy="514350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6B52285-243B-6342-819B-33E36580B45E}"/>
              </a:ext>
            </a:extLst>
          </p:cNvPr>
          <p:cNvSpPr/>
          <p:nvPr userDrawn="1"/>
        </p:nvSpPr>
        <p:spPr>
          <a:xfrm rot="16200000">
            <a:off x="2087429" y="-486800"/>
            <a:ext cx="2057400" cy="6232258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pic>
        <p:nvPicPr>
          <p:cNvPr id="14" name="Picture 13" descr="A picture containing drawing&#10;&#10;Description automatically generated">
            <a:extLst>
              <a:ext uri="{FF2B5EF4-FFF2-40B4-BE49-F238E27FC236}">
                <a16:creationId xmlns:a16="http://schemas.microsoft.com/office/drawing/2014/main" id="{80D211F2-05B3-034E-B1C2-9F8DA5FDD13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371" y="330010"/>
            <a:ext cx="2911739" cy="606612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D842B18D-C2CA-2D48-ACF3-F2641DE00CE4}"/>
              </a:ext>
            </a:extLst>
          </p:cNvPr>
          <p:cNvSpPr/>
          <p:nvPr userDrawn="1"/>
        </p:nvSpPr>
        <p:spPr>
          <a:xfrm>
            <a:off x="3840069" y="4854742"/>
            <a:ext cx="146386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800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F6E87B0-E7C3-5341-B422-DA3DBE330E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215" y="1742440"/>
            <a:ext cx="5605718" cy="1208314"/>
          </a:xfrm>
        </p:spPr>
        <p:txBody>
          <a:bodyPr anchor="t"/>
          <a:lstStyle>
            <a:lvl1pPr algn="l">
              <a:defRPr sz="40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</a:t>
            </a:r>
            <a:br>
              <a:rPr lang="en-US"/>
            </a:br>
            <a:r>
              <a:rPr lang="en-US"/>
              <a:t>Template Cover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84221092-4856-1C47-9579-85175845D8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1000" y="2979036"/>
            <a:ext cx="5605932" cy="376238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14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Cover text styles</a:t>
            </a:r>
          </a:p>
        </p:txBody>
      </p:sp>
      <p:pic>
        <p:nvPicPr>
          <p:cNvPr id="15" name="Picture 14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6F1D611C-D51B-6046-AA23-8E02135F44F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5987070" y="-1"/>
            <a:ext cx="3156793" cy="5143501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C03B6C7C-9424-6946-AC2B-0B596FEFFBB9}"/>
              </a:ext>
            </a:extLst>
          </p:cNvPr>
          <p:cNvGrpSpPr/>
          <p:nvPr userDrawn="1"/>
        </p:nvGrpSpPr>
        <p:grpSpPr>
          <a:xfrm>
            <a:off x="285286" y="4377463"/>
            <a:ext cx="1480014" cy="495851"/>
            <a:chOff x="8004175" y="4794250"/>
            <a:chExt cx="862967" cy="289121"/>
          </a:xfrm>
        </p:grpSpPr>
        <p:pic>
          <p:nvPicPr>
            <p:cNvPr id="24" name="Picture 23" descr="A close up of a sign&#10;&#10;Description automatically generated">
              <a:extLst>
                <a:ext uri="{FF2B5EF4-FFF2-40B4-BE49-F238E27FC236}">
                  <a16:creationId xmlns:a16="http://schemas.microsoft.com/office/drawing/2014/main" id="{06A0DB2B-F49F-1B41-94B9-069E4C7BFF74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5" name="Picture 24" descr="A close up of a sign&#10;&#10;Description automatically generated">
              <a:extLst>
                <a:ext uri="{FF2B5EF4-FFF2-40B4-BE49-F238E27FC236}">
                  <a16:creationId xmlns:a16="http://schemas.microsoft.com/office/drawing/2014/main" id="{7DC04133-4B73-9247-BE6C-8FBF9807CF5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7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2734963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27">
          <p15:clr>
            <a:srgbClr val="FBAE40"/>
          </p15:clr>
        </p15:guide>
        <p15:guide id="2" pos="312">
          <p15:clr>
            <a:srgbClr val="FBAE40"/>
          </p15:clr>
        </p15:guide>
        <p15:guide id="3" orient="horz" pos="3108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grass, outdoor, water, sitting&#10;&#10;Description automatically generated">
            <a:extLst>
              <a:ext uri="{FF2B5EF4-FFF2-40B4-BE49-F238E27FC236}">
                <a16:creationId xmlns:a16="http://schemas.microsoft.com/office/drawing/2014/main" id="{9FE5FD23-F866-2047-982E-CBFDD51EC5A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2088" y="0"/>
            <a:ext cx="9139820" cy="51435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84AA5E1-97F7-F94D-A2BC-C8D84C968135}"/>
              </a:ext>
            </a:extLst>
          </p:cNvPr>
          <p:cNvSpPr/>
          <p:nvPr userDrawn="1"/>
        </p:nvSpPr>
        <p:spPr>
          <a:xfrm>
            <a:off x="0" y="1785005"/>
            <a:ext cx="6808603" cy="1573490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930C2FE8-CBEA-DF43-850F-002BBF4C0D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5177" y="1935874"/>
            <a:ext cx="6438248" cy="1271752"/>
          </a:xfrm>
        </p:spPr>
        <p:txBody>
          <a:bodyPr anchor="ctr"/>
          <a:lstStyle>
            <a:lvl1pPr algn="l">
              <a:defRPr sz="32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E2CF6DA-9596-9045-844D-C6A891DC4116}"/>
              </a:ext>
            </a:extLst>
          </p:cNvPr>
          <p:cNvSpPr/>
          <p:nvPr userDrawn="1"/>
        </p:nvSpPr>
        <p:spPr>
          <a:xfrm>
            <a:off x="3840070" y="4854742"/>
            <a:ext cx="146386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15E99D37-7C2D-2444-94FB-B37BD01E008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371" y="330010"/>
            <a:ext cx="2911739" cy="606612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DA33CC34-6B8A-DA4F-9623-4C5D8D409B83}"/>
              </a:ext>
            </a:extLst>
          </p:cNvPr>
          <p:cNvGrpSpPr/>
          <p:nvPr userDrawn="1"/>
        </p:nvGrpSpPr>
        <p:grpSpPr>
          <a:xfrm>
            <a:off x="285286" y="4377463"/>
            <a:ext cx="1480014" cy="495851"/>
            <a:chOff x="8004175" y="4794250"/>
            <a:chExt cx="862967" cy="289121"/>
          </a:xfrm>
        </p:grpSpPr>
        <p:pic>
          <p:nvPicPr>
            <p:cNvPr id="18" name="Picture 17" descr="A close up of a sign&#10;&#10;Description automatically generated">
              <a:extLst>
                <a:ext uri="{FF2B5EF4-FFF2-40B4-BE49-F238E27FC236}">
                  <a16:creationId xmlns:a16="http://schemas.microsoft.com/office/drawing/2014/main" id="{0C2C2C52-AC0B-5A4D-BC8A-933D5187FB0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19" name="Picture 18" descr="A close up of a sign&#10;&#10;Description automatically generated">
              <a:extLst>
                <a:ext uri="{FF2B5EF4-FFF2-40B4-BE49-F238E27FC236}">
                  <a16:creationId xmlns:a16="http://schemas.microsoft.com/office/drawing/2014/main" id="{5CD8C690-C9BF-B84B-89BD-88CB3B5FA23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71871299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58ECE4B3-5DA4-F849-902C-D5DBD060162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538" t="492" r="538" b="492"/>
          <a:stretch/>
        </p:blipFill>
        <p:spPr>
          <a:xfrm>
            <a:off x="1" y="0"/>
            <a:ext cx="9144000" cy="51435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A7B8AF8-99B8-DE46-AC24-8E239E5915AC}"/>
              </a:ext>
            </a:extLst>
          </p:cNvPr>
          <p:cNvSpPr/>
          <p:nvPr userDrawn="1"/>
        </p:nvSpPr>
        <p:spPr>
          <a:xfrm rot="16200000">
            <a:off x="484917" y="-484916"/>
            <a:ext cx="5143499" cy="6113332"/>
          </a:xfrm>
          <a:prstGeom prst="rect">
            <a:avLst/>
          </a:prstGeom>
          <a:gradFill>
            <a:gsLst>
              <a:gs pos="33000">
                <a:srgbClr val="000000">
                  <a:alpha val="0"/>
                </a:srgbClr>
              </a:gs>
              <a:gs pos="66000">
                <a:srgbClr val="000000">
                  <a:alpha val="0"/>
                </a:srgbClr>
              </a:gs>
              <a:gs pos="99000">
                <a:srgbClr val="000000">
                  <a:alpha val="37000"/>
                </a:srgbClr>
              </a:gs>
            </a:gsLst>
            <a:lin ang="168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149C32-3944-AA4B-9E2F-FA75C6C795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3251" t="-1" r="1175" b="3269"/>
          <a:stretch/>
        </p:blipFill>
        <p:spPr>
          <a:xfrm>
            <a:off x="0" y="2893718"/>
            <a:ext cx="5303932" cy="1274433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60987177-7E2F-2F4C-9CAC-C2DE2235448C}"/>
              </a:ext>
            </a:extLst>
          </p:cNvPr>
          <p:cNvSpPr/>
          <p:nvPr userDrawn="1"/>
        </p:nvSpPr>
        <p:spPr>
          <a:xfrm>
            <a:off x="3840069" y="4854742"/>
            <a:ext cx="146386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800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CE89B9BC-4B06-114E-9740-347300855A9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371" y="330010"/>
            <a:ext cx="2911739" cy="60661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9E4FB52-464C-294E-A14A-24F6F8BC1F8B}"/>
              </a:ext>
            </a:extLst>
          </p:cNvPr>
          <p:cNvSpPr/>
          <p:nvPr userDrawn="1"/>
        </p:nvSpPr>
        <p:spPr>
          <a:xfrm rot="16200000">
            <a:off x="2014750" y="878970"/>
            <a:ext cx="1274432" cy="5303931"/>
          </a:xfrm>
          <a:prstGeom prst="rect">
            <a:avLst/>
          </a:prstGeom>
          <a:gradFill>
            <a:gsLst>
              <a:gs pos="2655">
                <a:srgbClr val="000000">
                  <a:alpha val="57000"/>
                  <a:lumMod val="32000"/>
                </a:srgbClr>
              </a:gs>
              <a:gs pos="66000">
                <a:srgbClr val="000000">
                  <a:alpha val="17000"/>
                </a:srgbClr>
              </a:gs>
              <a:gs pos="100000">
                <a:srgbClr val="000000">
                  <a:alpha val="13000"/>
                </a:srgb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16" name="Text Placeholder 25">
            <a:extLst>
              <a:ext uri="{FF2B5EF4-FFF2-40B4-BE49-F238E27FC236}">
                <a16:creationId xmlns:a16="http://schemas.microsoft.com/office/drawing/2014/main" id="{F149873F-A028-4A45-91CB-D2F8EE00ADF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93781" y="3730109"/>
            <a:ext cx="4976736" cy="320634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11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632D6D5A-8AB3-F24F-812A-BDED756726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3781" y="3017280"/>
            <a:ext cx="4976736" cy="795905"/>
          </a:xfrm>
        </p:spPr>
        <p:txBody>
          <a:bodyPr anchor="t"/>
          <a:lstStyle>
            <a:lvl1pPr algn="l">
              <a:defRPr sz="24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title </a:t>
            </a:r>
            <a:br>
              <a:rPr lang="en-US"/>
            </a:br>
            <a:r>
              <a:rPr lang="en-US"/>
              <a:t>Divider Slide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0742564-4AC1-2448-89E3-FD75621F5FF2}"/>
              </a:ext>
            </a:extLst>
          </p:cNvPr>
          <p:cNvGrpSpPr/>
          <p:nvPr userDrawn="1"/>
        </p:nvGrpSpPr>
        <p:grpSpPr>
          <a:xfrm>
            <a:off x="285286" y="4377463"/>
            <a:ext cx="1480014" cy="495851"/>
            <a:chOff x="8004175" y="4794250"/>
            <a:chExt cx="862967" cy="289121"/>
          </a:xfrm>
        </p:grpSpPr>
        <p:pic>
          <p:nvPicPr>
            <p:cNvPr id="24" name="Picture 23" descr="A close up of a sign&#10;&#10;Description automatically generated">
              <a:extLst>
                <a:ext uri="{FF2B5EF4-FFF2-40B4-BE49-F238E27FC236}">
                  <a16:creationId xmlns:a16="http://schemas.microsoft.com/office/drawing/2014/main" id="{F05E8185-AA26-9747-932F-5192EBC798D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5" name="Picture 24" descr="A close up of a sign&#10;&#10;Description automatically generated">
              <a:extLst>
                <a:ext uri="{FF2B5EF4-FFF2-40B4-BE49-F238E27FC236}">
                  <a16:creationId xmlns:a16="http://schemas.microsoft.com/office/drawing/2014/main" id="{BB0A4A09-5FC2-554D-9413-5399975913CC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7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8392064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3122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_1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EFB3821-C7F5-C140-B553-BF5C000A57B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8736" t="369"/>
          <a:stretch/>
        </p:blipFill>
        <p:spPr>
          <a:xfrm>
            <a:off x="2060575" y="0"/>
            <a:ext cx="7080250" cy="5143500"/>
          </a:xfrm>
          <a:prstGeom prst="rect">
            <a:avLst/>
          </a:prstGeom>
        </p:spPr>
      </p:pic>
      <p:pic>
        <p:nvPicPr>
          <p:cNvPr id="5" name="Picture 4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A1B9092B-B1B0-4D40-804A-96B26B6B9E2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5934"/>
          <a:stretch/>
        </p:blipFill>
        <p:spPr>
          <a:xfrm>
            <a:off x="0" y="0"/>
            <a:ext cx="2195426" cy="51435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15D713C5-8038-3E46-A862-1CF418813E6D}"/>
              </a:ext>
            </a:extLst>
          </p:cNvPr>
          <p:cNvSpPr/>
          <p:nvPr userDrawn="1"/>
        </p:nvSpPr>
        <p:spPr>
          <a:xfrm>
            <a:off x="2349911" y="3280048"/>
            <a:ext cx="6794090" cy="1573490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1B43CBA8-2583-234C-8E10-6B4BF16FF00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18794" y="3504316"/>
            <a:ext cx="6467760" cy="883207"/>
          </a:xfrm>
        </p:spPr>
        <p:txBody>
          <a:bodyPr anchor="t"/>
          <a:lstStyle>
            <a:lvl1pPr algn="l">
              <a:defRPr sz="32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</a:t>
            </a:r>
            <a:br>
              <a:rPr lang="en-US"/>
            </a:br>
            <a:r>
              <a:rPr lang="en-US"/>
              <a:t>Cover text styles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E4E7F766-50E7-DA47-BD4C-DCB2E8BA659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518580" y="4406038"/>
            <a:ext cx="6467760" cy="249944"/>
          </a:xfrm>
        </p:spPr>
        <p:txBody>
          <a:bodyPr anchor="t">
            <a:noAutofit/>
          </a:bodyPr>
          <a:lstStyle>
            <a:lvl1pPr>
              <a:defRPr sz="11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Cover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6AE2D78-5EF4-E243-84C9-A76DF898C39A}"/>
              </a:ext>
            </a:extLst>
          </p:cNvPr>
          <p:cNvSpPr/>
          <p:nvPr userDrawn="1"/>
        </p:nvSpPr>
        <p:spPr>
          <a:xfrm>
            <a:off x="3840070" y="4854742"/>
            <a:ext cx="146386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800">
                <a:solidFill>
                  <a:schemeClr val="bg1"/>
                </a:solidFill>
              </a:rPr>
              <a:t>Confidential and Proprietary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872B6B3-BBC7-524F-B73F-81CABB5D9003}"/>
              </a:ext>
            </a:extLst>
          </p:cNvPr>
          <p:cNvGrpSpPr/>
          <p:nvPr userDrawn="1"/>
        </p:nvGrpSpPr>
        <p:grpSpPr>
          <a:xfrm>
            <a:off x="285286" y="4377463"/>
            <a:ext cx="1480014" cy="495851"/>
            <a:chOff x="8004175" y="4794250"/>
            <a:chExt cx="862967" cy="289121"/>
          </a:xfrm>
        </p:grpSpPr>
        <p:pic>
          <p:nvPicPr>
            <p:cNvPr id="19" name="Picture 18" descr="A close up of a sign&#10;&#10;Description automatically generated">
              <a:extLst>
                <a:ext uri="{FF2B5EF4-FFF2-40B4-BE49-F238E27FC236}">
                  <a16:creationId xmlns:a16="http://schemas.microsoft.com/office/drawing/2014/main" id="{7FE2E475-A56D-814B-B3A7-695220805A1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0" name="Picture 19" descr="A close up of a sign&#10;&#10;Description automatically generated">
              <a:extLst>
                <a:ext uri="{FF2B5EF4-FFF2-40B4-BE49-F238E27FC236}">
                  <a16:creationId xmlns:a16="http://schemas.microsoft.com/office/drawing/2014/main" id="{F1E9D7CE-0090-3C4C-82CC-2ED1630C2BF4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  <p:pic>
        <p:nvPicPr>
          <p:cNvPr id="25" name="Picture 24" descr="A picture containing drawing&#10;&#10;Description automatically generated">
            <a:extLst>
              <a:ext uri="{FF2B5EF4-FFF2-40B4-BE49-F238E27FC236}">
                <a16:creationId xmlns:a16="http://schemas.microsoft.com/office/drawing/2014/main" id="{DC9384D6-0AEC-A343-9EF9-914FD2AA657E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8936" y="297720"/>
            <a:ext cx="4396977" cy="916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54149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12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312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E0AA4A-BDF6-5B4A-84AE-EDC943B6DD6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7546" y="666750"/>
            <a:ext cx="8568908" cy="34032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defRPr lang="en-US" sz="1800" b="0" i="0" kern="1200" dirty="0">
                <a:solidFill>
                  <a:schemeClr val="accent2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120650" lvl="0" indent="-120650" algn="l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subtitle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73120EF8-EB1B-D946-82B1-CAD0E99BBD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E40D02AD-857A-E546-92E5-BEEC2E0AF7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917312"/>
      </p:ext>
    </p:extLst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_2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24B98A07-C311-B04F-B642-83ECA42C36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135" r="1135"/>
          <a:stretch/>
        </p:blipFill>
        <p:spPr>
          <a:xfrm>
            <a:off x="5893278" y="379"/>
            <a:ext cx="3250721" cy="5142742"/>
          </a:xfrm>
          <a:prstGeom prst="rect">
            <a:avLst/>
          </a:prstGeom>
        </p:spPr>
      </p:pic>
      <p:pic>
        <p:nvPicPr>
          <p:cNvPr id="15" name="Picture 14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A6BD58E3-44A5-3C44-99A9-DA45B1F173A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-1" y="520"/>
            <a:ext cx="5978185" cy="5142459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8BE8241D-4594-694A-8843-B599D7CD5C0E}"/>
              </a:ext>
            </a:extLst>
          </p:cNvPr>
          <p:cNvSpPr/>
          <p:nvPr userDrawn="1"/>
        </p:nvSpPr>
        <p:spPr>
          <a:xfrm>
            <a:off x="0" y="1631557"/>
            <a:ext cx="5978184" cy="1877856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842B18D-C2CA-2D48-ACF3-F2641DE00CE4}"/>
              </a:ext>
            </a:extLst>
          </p:cNvPr>
          <p:cNvSpPr/>
          <p:nvPr userDrawn="1"/>
        </p:nvSpPr>
        <p:spPr>
          <a:xfrm>
            <a:off x="3840068" y="4854742"/>
            <a:ext cx="146386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14" name="Picture 13" descr="A picture containing drawing&#10;&#10;Description automatically generated">
            <a:extLst>
              <a:ext uri="{FF2B5EF4-FFF2-40B4-BE49-F238E27FC236}">
                <a16:creationId xmlns:a16="http://schemas.microsoft.com/office/drawing/2014/main" id="{80D211F2-05B3-034E-B1C2-9F8DA5FDD13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371" y="330010"/>
            <a:ext cx="2911739" cy="606612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6D34C67C-0ABC-764E-8BDF-403FE9A0C5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215" y="1742440"/>
            <a:ext cx="5590094" cy="1208314"/>
          </a:xfrm>
        </p:spPr>
        <p:txBody>
          <a:bodyPr anchor="t"/>
          <a:lstStyle>
            <a:lvl1pPr algn="l">
              <a:defRPr sz="40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</a:t>
            </a:r>
            <a:br>
              <a:rPr lang="en-US"/>
            </a:br>
            <a:r>
              <a:rPr lang="en-US"/>
              <a:t>Template Cover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F239955E-F1CF-6642-9EE2-469C4C8919D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1000" y="2979036"/>
            <a:ext cx="5590307" cy="376238"/>
          </a:xfrm>
        </p:spPr>
        <p:txBody>
          <a:bodyPr>
            <a:normAutofit/>
          </a:bodyPr>
          <a:lstStyle>
            <a:lvl1pPr algn="l">
              <a:defRPr sz="14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Cover text styles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226C289-4D6D-C14C-9E73-E4AB7540E90E}"/>
              </a:ext>
            </a:extLst>
          </p:cNvPr>
          <p:cNvGrpSpPr/>
          <p:nvPr userDrawn="1"/>
        </p:nvGrpSpPr>
        <p:grpSpPr>
          <a:xfrm>
            <a:off x="285286" y="4377463"/>
            <a:ext cx="1480014" cy="495851"/>
            <a:chOff x="8004175" y="4794250"/>
            <a:chExt cx="862967" cy="289121"/>
          </a:xfrm>
        </p:grpSpPr>
        <p:pic>
          <p:nvPicPr>
            <p:cNvPr id="23" name="Picture 22" descr="A close up of a sign&#10;&#10;Description automatically generated">
              <a:extLst>
                <a:ext uri="{FF2B5EF4-FFF2-40B4-BE49-F238E27FC236}">
                  <a16:creationId xmlns:a16="http://schemas.microsoft.com/office/drawing/2014/main" id="{9ABD9A75-E9A1-FC42-8F53-6DB82AC53C9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4" name="Picture 23" descr="A close up of a sign&#10;&#10;Description automatically generated">
              <a:extLst>
                <a:ext uri="{FF2B5EF4-FFF2-40B4-BE49-F238E27FC236}">
                  <a16:creationId xmlns:a16="http://schemas.microsoft.com/office/drawing/2014/main" id="{F99136DD-2321-EF46-B63E-D45E9BF8FE7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7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958056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27">
          <p15:clr>
            <a:srgbClr val="FBAE40"/>
          </p15:clr>
        </p15:guide>
        <p15:guide id="2" pos="312">
          <p15:clr>
            <a:srgbClr val="FBAE40"/>
          </p15:clr>
        </p15:guide>
        <p15:guide id="3" orient="horz" pos="3108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47B81AA6-5C07-024A-B778-872EA380EF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09" t="1127" r="740"/>
          <a:stretch/>
        </p:blipFill>
        <p:spPr>
          <a:xfrm>
            <a:off x="0" y="-4572"/>
            <a:ext cx="9144000" cy="5148072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5E2CF6DA-9596-9045-844D-C6A891DC4116}"/>
              </a:ext>
            </a:extLst>
          </p:cNvPr>
          <p:cNvSpPr/>
          <p:nvPr userDrawn="1"/>
        </p:nvSpPr>
        <p:spPr>
          <a:xfrm>
            <a:off x="3840070" y="4854742"/>
            <a:ext cx="146386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10" name="Picture 9" descr="A picture containing drawing&#10;&#10;Description automatically generated">
            <a:extLst>
              <a:ext uri="{FF2B5EF4-FFF2-40B4-BE49-F238E27FC236}">
                <a16:creationId xmlns:a16="http://schemas.microsoft.com/office/drawing/2014/main" id="{FD1F9036-983F-7549-AC79-26E9E3AC0F2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371" y="330010"/>
            <a:ext cx="2911739" cy="60661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48D8E13-2CAC-DD4B-AFC4-0702D9F1C5E1}"/>
              </a:ext>
            </a:extLst>
          </p:cNvPr>
          <p:cNvSpPr/>
          <p:nvPr userDrawn="1"/>
        </p:nvSpPr>
        <p:spPr>
          <a:xfrm>
            <a:off x="0" y="1785005"/>
            <a:ext cx="6808603" cy="1573490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4B76A5D-141B-0842-B835-25D23FCF15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5177" y="1935874"/>
            <a:ext cx="6438248" cy="1271752"/>
          </a:xfrm>
        </p:spPr>
        <p:txBody>
          <a:bodyPr anchor="ctr"/>
          <a:lstStyle>
            <a:lvl1pPr algn="l">
              <a:defRPr sz="32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E28E4A1-A0BA-E04D-9725-FD3EEFC5D478}"/>
              </a:ext>
            </a:extLst>
          </p:cNvPr>
          <p:cNvGrpSpPr/>
          <p:nvPr userDrawn="1"/>
        </p:nvGrpSpPr>
        <p:grpSpPr>
          <a:xfrm>
            <a:off x="285286" y="4377463"/>
            <a:ext cx="1480014" cy="495851"/>
            <a:chOff x="8004175" y="4794250"/>
            <a:chExt cx="862967" cy="289121"/>
          </a:xfrm>
        </p:grpSpPr>
        <p:pic>
          <p:nvPicPr>
            <p:cNvPr id="20" name="Picture 19" descr="A close up of a sign&#10;&#10;Description automatically generated">
              <a:extLst>
                <a:ext uri="{FF2B5EF4-FFF2-40B4-BE49-F238E27FC236}">
                  <a16:creationId xmlns:a16="http://schemas.microsoft.com/office/drawing/2014/main" id="{43D3134A-EDF9-AA44-9116-86F0F031EE7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1" name="Picture 20" descr="A close up of a sign&#10;&#10;Description automatically generated">
              <a:extLst>
                <a:ext uri="{FF2B5EF4-FFF2-40B4-BE49-F238E27FC236}">
                  <a16:creationId xmlns:a16="http://schemas.microsoft.com/office/drawing/2014/main" id="{EDF8A6A7-5FEB-DF40-A7A4-141754C9867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15906499"/>
      </p:ext>
    </p:extLst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760F49FF-F92B-CF4B-9CAD-C06CBDD308C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38" t="835" r="368" b="1"/>
          <a:stretch/>
        </p:blipFill>
        <p:spPr>
          <a:xfrm>
            <a:off x="-1" y="0"/>
            <a:ext cx="9144001" cy="5143500"/>
          </a:xfrm>
          <a:prstGeom prst="rect">
            <a:avLst/>
          </a:prstGeom>
        </p:spPr>
      </p:pic>
      <p:pic>
        <p:nvPicPr>
          <p:cNvPr id="15" name="Picture 14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F60591B3-12D1-4E48-B5EA-F5749A8A72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2887936"/>
            <a:ext cx="5303933" cy="1261549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60987177-7E2F-2F4C-9CAC-C2DE2235448C}"/>
              </a:ext>
            </a:extLst>
          </p:cNvPr>
          <p:cNvSpPr/>
          <p:nvPr userDrawn="1"/>
        </p:nvSpPr>
        <p:spPr>
          <a:xfrm>
            <a:off x="3840070" y="4854742"/>
            <a:ext cx="146386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CE89B9BC-4B06-114E-9740-347300855A9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371" y="330010"/>
            <a:ext cx="2911739" cy="60661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A3B7F14-25B8-7F48-929B-ED22C68CAC80}"/>
              </a:ext>
            </a:extLst>
          </p:cNvPr>
          <p:cNvSpPr/>
          <p:nvPr userDrawn="1"/>
        </p:nvSpPr>
        <p:spPr>
          <a:xfrm rot="16200000">
            <a:off x="2024084" y="869637"/>
            <a:ext cx="1255765" cy="5303931"/>
          </a:xfrm>
          <a:prstGeom prst="rect">
            <a:avLst/>
          </a:prstGeom>
          <a:gradFill>
            <a:gsLst>
              <a:gs pos="2655">
                <a:srgbClr val="000000">
                  <a:alpha val="57000"/>
                  <a:lumMod val="32000"/>
                </a:srgbClr>
              </a:gs>
              <a:gs pos="66000">
                <a:srgbClr val="000000">
                  <a:alpha val="17000"/>
                </a:srgbClr>
              </a:gs>
              <a:gs pos="100000">
                <a:srgbClr val="000000">
                  <a:alpha val="13000"/>
                </a:srgb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10" name="Text Placeholder 25">
            <a:extLst>
              <a:ext uri="{FF2B5EF4-FFF2-40B4-BE49-F238E27FC236}">
                <a16:creationId xmlns:a16="http://schemas.microsoft.com/office/drawing/2014/main" id="{6D85B695-EE81-CA4E-9127-0239DD1AF26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93781" y="3730109"/>
            <a:ext cx="4976736" cy="320634"/>
          </a:xfrm>
        </p:spPr>
        <p:txBody>
          <a:bodyPr anchor="b">
            <a:noAutofit/>
          </a:bodyPr>
          <a:lstStyle>
            <a:lvl1pPr>
              <a:defRPr sz="11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836433F3-46AC-9142-91F3-0DDEFA1235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3781" y="3017280"/>
            <a:ext cx="4976736" cy="795905"/>
          </a:xfrm>
        </p:spPr>
        <p:txBody>
          <a:bodyPr anchor="t"/>
          <a:lstStyle>
            <a:lvl1pPr algn="l">
              <a:defRPr sz="24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title </a:t>
            </a:r>
            <a:br>
              <a:rPr lang="en-US"/>
            </a:br>
            <a:r>
              <a:rPr lang="en-US"/>
              <a:t>Divider Slide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DE68647-B917-8A43-B6FB-E4FA23000ECC}"/>
              </a:ext>
            </a:extLst>
          </p:cNvPr>
          <p:cNvGrpSpPr/>
          <p:nvPr userDrawn="1"/>
        </p:nvGrpSpPr>
        <p:grpSpPr>
          <a:xfrm>
            <a:off x="285286" y="4377463"/>
            <a:ext cx="1480014" cy="495851"/>
            <a:chOff x="8004175" y="4794250"/>
            <a:chExt cx="862967" cy="289121"/>
          </a:xfrm>
        </p:grpSpPr>
        <p:pic>
          <p:nvPicPr>
            <p:cNvPr id="23" name="Picture 22" descr="A close up of a sign&#10;&#10;Description automatically generated">
              <a:extLst>
                <a:ext uri="{FF2B5EF4-FFF2-40B4-BE49-F238E27FC236}">
                  <a16:creationId xmlns:a16="http://schemas.microsoft.com/office/drawing/2014/main" id="{57F13B4E-4191-4242-BBB8-4B871E369B6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4" name="Picture 23" descr="A close up of a sign&#10;&#10;Description automatically generated">
              <a:extLst>
                <a:ext uri="{FF2B5EF4-FFF2-40B4-BE49-F238E27FC236}">
                  <a16:creationId xmlns:a16="http://schemas.microsoft.com/office/drawing/2014/main" id="{32D339BB-8641-F44A-8CD6-C89C4D5225D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7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8130834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3122">
          <p15:clr>
            <a:srgbClr val="FBAE4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_1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FDFDD9A1-ACAA-484B-9FCF-329540B1C7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806" t="632" r="943" b="1456"/>
          <a:stretch/>
        </p:blipFill>
        <p:spPr>
          <a:xfrm>
            <a:off x="2025570" y="-11703"/>
            <a:ext cx="7118429" cy="5155203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EC3913F3-51D8-BE4A-A8E5-CA54FA3BBA88}"/>
              </a:ext>
            </a:extLst>
          </p:cNvPr>
          <p:cNvSpPr/>
          <p:nvPr userDrawn="1"/>
        </p:nvSpPr>
        <p:spPr>
          <a:xfrm>
            <a:off x="2072438" y="0"/>
            <a:ext cx="6907003" cy="5143500"/>
          </a:xfrm>
          <a:prstGeom prst="rect">
            <a:avLst/>
          </a:prstGeom>
          <a:gradFill>
            <a:gsLst>
              <a:gs pos="34000">
                <a:schemeClr val="tx1">
                  <a:alpha val="18000"/>
                  <a:lumMod val="87000"/>
                </a:schemeClr>
              </a:gs>
              <a:gs pos="56000">
                <a:schemeClr val="bg1">
                  <a:alpha val="0"/>
                  <a:lumMod val="52000"/>
                  <a:lumOff val="48000"/>
                </a:schemeClr>
              </a:gs>
            </a:gsLst>
            <a:lin ang="36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31BB7A9-C5C0-DF4B-9FCD-28DD16890951}"/>
              </a:ext>
            </a:extLst>
          </p:cNvPr>
          <p:cNvSpPr/>
          <p:nvPr userDrawn="1"/>
        </p:nvSpPr>
        <p:spPr>
          <a:xfrm>
            <a:off x="2072438" y="0"/>
            <a:ext cx="2881863" cy="5143500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rgbClr val="000000">
                  <a:alpha val="36000"/>
                </a:srgbClr>
              </a:gs>
            </a:gsLst>
            <a:lin ang="210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D516E8-214B-9547-9951-10BE8A606ED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9224" t="388" r="9108" b="452"/>
          <a:stretch/>
        </p:blipFill>
        <p:spPr>
          <a:xfrm>
            <a:off x="0" y="0"/>
            <a:ext cx="2072438" cy="514350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F6AE2D78-5EF4-E243-84C9-A76DF898C39A}"/>
              </a:ext>
            </a:extLst>
          </p:cNvPr>
          <p:cNvSpPr/>
          <p:nvPr userDrawn="1"/>
        </p:nvSpPr>
        <p:spPr>
          <a:xfrm>
            <a:off x="3840070" y="4854742"/>
            <a:ext cx="146386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F6DD800-756F-D34F-9E10-8A7D15863EB5}"/>
              </a:ext>
            </a:extLst>
          </p:cNvPr>
          <p:cNvSpPr/>
          <p:nvPr userDrawn="1"/>
        </p:nvSpPr>
        <p:spPr>
          <a:xfrm>
            <a:off x="2349911" y="3280048"/>
            <a:ext cx="6794090" cy="1573490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7BB80F3-0158-3343-9F59-79905DC60D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18794" y="3504316"/>
            <a:ext cx="6467760" cy="883207"/>
          </a:xfrm>
        </p:spPr>
        <p:txBody>
          <a:bodyPr anchor="t"/>
          <a:lstStyle>
            <a:lvl1pPr algn="l">
              <a:defRPr sz="32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</a:t>
            </a:r>
            <a:br>
              <a:rPr lang="en-US"/>
            </a:br>
            <a:r>
              <a:rPr lang="en-US"/>
              <a:t>Cover text styles</a:t>
            </a:r>
          </a:p>
        </p:txBody>
      </p:sp>
      <p:sp>
        <p:nvSpPr>
          <p:cNvPr id="15" name="Text Placeholder 25">
            <a:extLst>
              <a:ext uri="{FF2B5EF4-FFF2-40B4-BE49-F238E27FC236}">
                <a16:creationId xmlns:a16="http://schemas.microsoft.com/office/drawing/2014/main" id="{F5C400DA-8D75-7E48-8CAB-5D30E8E70F0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518580" y="4406038"/>
            <a:ext cx="6467760" cy="249944"/>
          </a:xfrm>
        </p:spPr>
        <p:txBody>
          <a:bodyPr anchor="t">
            <a:noAutofit/>
          </a:bodyPr>
          <a:lstStyle>
            <a:lvl1pPr>
              <a:defRPr sz="11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Cover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652F28F-3220-EE4E-BE85-8150E0598A1F}"/>
              </a:ext>
            </a:extLst>
          </p:cNvPr>
          <p:cNvGrpSpPr/>
          <p:nvPr userDrawn="1"/>
        </p:nvGrpSpPr>
        <p:grpSpPr>
          <a:xfrm>
            <a:off x="285286" y="4377463"/>
            <a:ext cx="1480014" cy="495851"/>
            <a:chOff x="8004175" y="4794250"/>
            <a:chExt cx="862967" cy="289121"/>
          </a:xfrm>
        </p:grpSpPr>
        <p:pic>
          <p:nvPicPr>
            <p:cNvPr id="24" name="Picture 23" descr="A close up of a sign&#10;&#10;Description automatically generated">
              <a:extLst>
                <a:ext uri="{FF2B5EF4-FFF2-40B4-BE49-F238E27FC236}">
                  <a16:creationId xmlns:a16="http://schemas.microsoft.com/office/drawing/2014/main" id="{5A039134-FE78-DE46-AEA0-7FC8E217AEB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5" name="Picture 24" descr="A close up of a sign&#10;&#10;Description automatically generated">
              <a:extLst>
                <a:ext uri="{FF2B5EF4-FFF2-40B4-BE49-F238E27FC236}">
                  <a16:creationId xmlns:a16="http://schemas.microsoft.com/office/drawing/2014/main" id="{FD3449C7-F677-9141-AA7E-C21D4D1B3CE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  <p:pic>
        <p:nvPicPr>
          <p:cNvPr id="31" name="Picture 30" descr="A picture containing drawing&#10;&#10;Description automatically generated">
            <a:extLst>
              <a:ext uri="{FF2B5EF4-FFF2-40B4-BE49-F238E27FC236}">
                <a16:creationId xmlns:a16="http://schemas.microsoft.com/office/drawing/2014/main" id="{D7F7B885-CE7E-924E-8B3E-3ABEDC5A92E5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8936" y="297720"/>
            <a:ext cx="4396977" cy="916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66120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12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3120">
          <p15:clr>
            <a:srgbClr val="FBAE4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_2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7DAFAF5D-CDB1-A544-8751-719D1BF6D38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995" y="0"/>
            <a:ext cx="6228266" cy="51435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0FF61621-9653-824B-9D09-B6F7BD756DB6}"/>
              </a:ext>
            </a:extLst>
          </p:cNvPr>
          <p:cNvSpPr/>
          <p:nvPr userDrawn="1"/>
        </p:nvSpPr>
        <p:spPr>
          <a:xfrm rot="16200000">
            <a:off x="2087432" y="-511292"/>
            <a:ext cx="2057400" cy="6232258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pic>
        <p:nvPicPr>
          <p:cNvPr id="14" name="Picture 13" descr="A picture containing drawing&#10;&#10;Description automatically generated">
            <a:extLst>
              <a:ext uri="{FF2B5EF4-FFF2-40B4-BE49-F238E27FC236}">
                <a16:creationId xmlns:a16="http://schemas.microsoft.com/office/drawing/2014/main" id="{80D211F2-05B3-034E-B1C2-9F8DA5FDD13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371" y="330010"/>
            <a:ext cx="2911739" cy="606612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D842B18D-C2CA-2D48-ACF3-F2641DE00CE4}"/>
              </a:ext>
            </a:extLst>
          </p:cNvPr>
          <p:cNvSpPr/>
          <p:nvPr userDrawn="1"/>
        </p:nvSpPr>
        <p:spPr>
          <a:xfrm>
            <a:off x="3840069" y="4854742"/>
            <a:ext cx="146386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800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65F1266-E355-124D-9E12-53DECCDF2AE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679" t="-1" b="378"/>
          <a:stretch/>
        </p:blipFill>
        <p:spPr>
          <a:xfrm>
            <a:off x="5986937" y="0"/>
            <a:ext cx="3157063" cy="5143500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A6E42490-4EAF-0F4D-B1C4-8CDFACCC2E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215" y="1742440"/>
            <a:ext cx="5590094" cy="1208314"/>
          </a:xfrm>
        </p:spPr>
        <p:txBody>
          <a:bodyPr anchor="t"/>
          <a:lstStyle>
            <a:lvl1pPr algn="l">
              <a:defRPr sz="40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</a:t>
            </a:r>
            <a:br>
              <a:rPr lang="en-US"/>
            </a:br>
            <a:r>
              <a:rPr lang="en-US"/>
              <a:t>Template Cover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3B0857EE-2952-F74A-AB8C-E727CAA4370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1000" y="2979036"/>
            <a:ext cx="5590307" cy="376238"/>
          </a:xfrm>
        </p:spPr>
        <p:txBody>
          <a:bodyPr>
            <a:normAutofit/>
          </a:bodyPr>
          <a:lstStyle>
            <a:lvl1pPr algn="l">
              <a:defRPr sz="14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Cover text styles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13C27FB-7571-2C43-BE98-4A478BA1AC48}"/>
              </a:ext>
            </a:extLst>
          </p:cNvPr>
          <p:cNvGrpSpPr/>
          <p:nvPr userDrawn="1"/>
        </p:nvGrpSpPr>
        <p:grpSpPr>
          <a:xfrm>
            <a:off x="285286" y="4377463"/>
            <a:ext cx="1480014" cy="495851"/>
            <a:chOff x="8004175" y="4794250"/>
            <a:chExt cx="862967" cy="289121"/>
          </a:xfrm>
        </p:grpSpPr>
        <p:pic>
          <p:nvPicPr>
            <p:cNvPr id="23" name="Picture 22" descr="A close up of a sign&#10;&#10;Description automatically generated">
              <a:extLst>
                <a:ext uri="{FF2B5EF4-FFF2-40B4-BE49-F238E27FC236}">
                  <a16:creationId xmlns:a16="http://schemas.microsoft.com/office/drawing/2014/main" id="{D24EEDFE-2871-BC47-8785-5A3A37020B2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4" name="Picture 23" descr="A close up of a sign&#10;&#10;Description automatically generated">
              <a:extLst>
                <a:ext uri="{FF2B5EF4-FFF2-40B4-BE49-F238E27FC236}">
                  <a16:creationId xmlns:a16="http://schemas.microsoft.com/office/drawing/2014/main" id="{700879FF-92D5-2240-9FC0-AAE3C1BFE4F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7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3008885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27">
          <p15:clr>
            <a:srgbClr val="FBAE40"/>
          </p15:clr>
        </p15:guide>
        <p15:guide id="2" pos="312">
          <p15:clr>
            <a:srgbClr val="FBAE40"/>
          </p15:clr>
        </p15:guide>
        <p15:guide id="3" orient="horz" pos="3108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67A53AE-C40D-DC47-B687-7A09C4D60FE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595" t="595" r="537" b="595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5E2CF6DA-9596-9045-844D-C6A891DC4116}"/>
              </a:ext>
            </a:extLst>
          </p:cNvPr>
          <p:cNvSpPr/>
          <p:nvPr userDrawn="1"/>
        </p:nvSpPr>
        <p:spPr>
          <a:xfrm>
            <a:off x="3840070" y="4854742"/>
            <a:ext cx="146386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1B99D566-C897-AF42-A1EE-C45EB317786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371" y="330010"/>
            <a:ext cx="2911739" cy="60661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F692F4C-66BB-6649-8C2C-C8B4A1633A03}"/>
              </a:ext>
            </a:extLst>
          </p:cNvPr>
          <p:cNvSpPr/>
          <p:nvPr userDrawn="1"/>
        </p:nvSpPr>
        <p:spPr>
          <a:xfrm>
            <a:off x="0" y="1785005"/>
            <a:ext cx="6808603" cy="1573490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37581A4-48CD-EC41-BE7E-02EBA334E7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5177" y="1935874"/>
            <a:ext cx="6438248" cy="1271752"/>
          </a:xfrm>
        </p:spPr>
        <p:txBody>
          <a:bodyPr anchor="ctr"/>
          <a:lstStyle>
            <a:lvl1pPr algn="l">
              <a:defRPr sz="32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B731C6F-B8D5-DA4E-BD03-69BB2E7D9AA1}"/>
              </a:ext>
            </a:extLst>
          </p:cNvPr>
          <p:cNvGrpSpPr/>
          <p:nvPr userDrawn="1"/>
        </p:nvGrpSpPr>
        <p:grpSpPr>
          <a:xfrm>
            <a:off x="285286" y="4377463"/>
            <a:ext cx="1480014" cy="495851"/>
            <a:chOff x="8004175" y="4794250"/>
            <a:chExt cx="862967" cy="289121"/>
          </a:xfrm>
        </p:grpSpPr>
        <p:pic>
          <p:nvPicPr>
            <p:cNvPr id="20" name="Picture 19" descr="A close up of a sign&#10;&#10;Description automatically generated">
              <a:extLst>
                <a:ext uri="{FF2B5EF4-FFF2-40B4-BE49-F238E27FC236}">
                  <a16:creationId xmlns:a16="http://schemas.microsoft.com/office/drawing/2014/main" id="{044D554D-4BB2-2845-8E43-BC7565E3B2A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1" name="Picture 20" descr="A close up of a sign&#10;&#10;Description automatically generated">
              <a:extLst>
                <a:ext uri="{FF2B5EF4-FFF2-40B4-BE49-F238E27FC236}">
                  <a16:creationId xmlns:a16="http://schemas.microsoft.com/office/drawing/2014/main" id="{C38D4122-43FD-B941-94FB-A611D4BCE1D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60072720"/>
      </p:ext>
    </p:extLst>
  </p:cSld>
  <p:clrMapOvr>
    <a:masterClrMapping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7693140-4E96-CA43-B4DD-89C6758A92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1003"/>
            <a:ext cx="9144000" cy="5141494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182C4F3-C10A-5547-A00E-B76DB7E8D2C7}"/>
              </a:ext>
            </a:extLst>
          </p:cNvPr>
          <p:cNvSpPr/>
          <p:nvPr userDrawn="1"/>
        </p:nvSpPr>
        <p:spPr>
          <a:xfrm>
            <a:off x="-3" y="0"/>
            <a:ext cx="2881863" cy="5143500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rgbClr val="000000">
                  <a:alpha val="36000"/>
                </a:srgbClr>
              </a:gs>
            </a:gsLst>
            <a:lin ang="210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A7B8AF8-99B8-DE46-AC24-8E239E5915AC}"/>
              </a:ext>
            </a:extLst>
          </p:cNvPr>
          <p:cNvSpPr/>
          <p:nvPr userDrawn="1"/>
        </p:nvSpPr>
        <p:spPr>
          <a:xfrm rot="16200000">
            <a:off x="2000248" y="-2000246"/>
            <a:ext cx="5143502" cy="9143995"/>
          </a:xfrm>
          <a:prstGeom prst="rect">
            <a:avLst/>
          </a:prstGeom>
          <a:gradFill>
            <a:gsLst>
              <a:gs pos="33000">
                <a:srgbClr val="000000">
                  <a:alpha val="0"/>
                </a:srgbClr>
              </a:gs>
              <a:gs pos="66000">
                <a:srgbClr val="000000">
                  <a:alpha val="0"/>
                </a:srgbClr>
              </a:gs>
              <a:gs pos="99000">
                <a:srgbClr val="000000">
                  <a:alpha val="37000"/>
                </a:srgbClr>
              </a:gs>
            </a:gsLst>
            <a:lin ang="168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0430A81-67F4-0A43-B7B6-17B89582D9C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893719"/>
            <a:ext cx="5303932" cy="1274433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60987177-7E2F-2F4C-9CAC-C2DE2235448C}"/>
              </a:ext>
            </a:extLst>
          </p:cNvPr>
          <p:cNvSpPr/>
          <p:nvPr userDrawn="1"/>
        </p:nvSpPr>
        <p:spPr>
          <a:xfrm>
            <a:off x="3840069" y="4854742"/>
            <a:ext cx="146386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800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CE89B9BC-4B06-114E-9740-347300855A9A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371" y="330010"/>
            <a:ext cx="2911739" cy="60661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DFD1DCC9-C2A9-0E42-B7F6-6AF1AC55CD53}"/>
              </a:ext>
            </a:extLst>
          </p:cNvPr>
          <p:cNvSpPr/>
          <p:nvPr userDrawn="1"/>
        </p:nvSpPr>
        <p:spPr>
          <a:xfrm rot="16200000">
            <a:off x="2014750" y="878970"/>
            <a:ext cx="1274432" cy="5303931"/>
          </a:xfrm>
          <a:prstGeom prst="rect">
            <a:avLst/>
          </a:prstGeom>
          <a:gradFill>
            <a:gsLst>
              <a:gs pos="2655">
                <a:srgbClr val="000000">
                  <a:alpha val="57000"/>
                  <a:lumMod val="32000"/>
                </a:srgbClr>
              </a:gs>
              <a:gs pos="66000">
                <a:srgbClr val="000000">
                  <a:alpha val="17000"/>
                </a:srgbClr>
              </a:gs>
              <a:gs pos="100000">
                <a:srgbClr val="000000">
                  <a:alpha val="13000"/>
                </a:srgb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18" name="Text Placeholder 25">
            <a:extLst>
              <a:ext uri="{FF2B5EF4-FFF2-40B4-BE49-F238E27FC236}">
                <a16:creationId xmlns:a16="http://schemas.microsoft.com/office/drawing/2014/main" id="{5A2EFD5D-A902-8D4B-A3F7-1AAEF32EE3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93781" y="3730109"/>
            <a:ext cx="4976736" cy="320634"/>
          </a:xfrm>
        </p:spPr>
        <p:txBody>
          <a:bodyPr anchor="b">
            <a:noAutofit/>
          </a:bodyPr>
          <a:lstStyle>
            <a:lvl1pPr>
              <a:defRPr sz="11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A435467C-211F-2A43-BCC6-CEC48EF2D9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3781" y="3017280"/>
            <a:ext cx="4976736" cy="795905"/>
          </a:xfrm>
        </p:spPr>
        <p:txBody>
          <a:bodyPr anchor="t"/>
          <a:lstStyle>
            <a:lvl1pPr algn="l">
              <a:defRPr sz="24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title </a:t>
            </a:r>
            <a:br>
              <a:rPr lang="en-US"/>
            </a:br>
            <a:r>
              <a:rPr lang="en-US"/>
              <a:t>Divider Slide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D2DBC7A-1133-E24F-BC6C-76A5B91485FC}"/>
              </a:ext>
            </a:extLst>
          </p:cNvPr>
          <p:cNvGrpSpPr/>
          <p:nvPr userDrawn="1"/>
        </p:nvGrpSpPr>
        <p:grpSpPr>
          <a:xfrm>
            <a:off x="285286" y="4377463"/>
            <a:ext cx="1480014" cy="495851"/>
            <a:chOff x="8004175" y="4794250"/>
            <a:chExt cx="862967" cy="289121"/>
          </a:xfrm>
        </p:grpSpPr>
        <p:pic>
          <p:nvPicPr>
            <p:cNvPr id="28" name="Picture 27" descr="A close up of a sign&#10;&#10;Description automatically generated">
              <a:extLst>
                <a:ext uri="{FF2B5EF4-FFF2-40B4-BE49-F238E27FC236}">
                  <a16:creationId xmlns:a16="http://schemas.microsoft.com/office/drawing/2014/main" id="{6443DEF0-3C96-CC42-849D-B3F5C615321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9" name="Picture 28" descr="A close up of a sign&#10;&#10;Description automatically generated">
              <a:extLst>
                <a:ext uri="{FF2B5EF4-FFF2-40B4-BE49-F238E27FC236}">
                  <a16:creationId xmlns:a16="http://schemas.microsoft.com/office/drawing/2014/main" id="{DAE74374-E29C-1644-9A5C-1C54E35EFAB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8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7256504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3122">
          <p15:clr>
            <a:srgbClr val="FBAE4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_1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standing in front of a building&#10;&#10;Description automatically generated">
            <a:extLst>
              <a:ext uri="{FF2B5EF4-FFF2-40B4-BE49-F238E27FC236}">
                <a16:creationId xmlns:a16="http://schemas.microsoft.com/office/drawing/2014/main" id="{978B4277-F5CC-C74E-BA31-3779FCC3239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793" t="393" b="1245"/>
          <a:stretch/>
        </p:blipFill>
        <p:spPr>
          <a:xfrm>
            <a:off x="2013995" y="0"/>
            <a:ext cx="7130005" cy="5143500"/>
          </a:xfrm>
          <a:prstGeom prst="rect">
            <a:avLst/>
          </a:prstGeom>
        </p:spPr>
      </p:pic>
      <p:pic>
        <p:nvPicPr>
          <p:cNvPr id="7" name="Picture 6" descr="A close up of a green field&#10;&#10;Description automatically generated">
            <a:extLst>
              <a:ext uri="{FF2B5EF4-FFF2-40B4-BE49-F238E27FC236}">
                <a16:creationId xmlns:a16="http://schemas.microsoft.com/office/drawing/2014/main" id="{303FC04E-6E8C-4A4F-8C39-460C84A9869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 r="66812"/>
          <a:stretch/>
        </p:blipFill>
        <p:spPr>
          <a:xfrm>
            <a:off x="-1" y="0"/>
            <a:ext cx="2068245" cy="51435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31BB7A9-C5C0-DF4B-9FCD-28DD16890951}"/>
              </a:ext>
            </a:extLst>
          </p:cNvPr>
          <p:cNvSpPr/>
          <p:nvPr userDrawn="1"/>
        </p:nvSpPr>
        <p:spPr>
          <a:xfrm>
            <a:off x="2068244" y="0"/>
            <a:ext cx="7073460" cy="5143500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rgbClr val="000000">
                  <a:alpha val="24000"/>
                </a:srgbClr>
              </a:gs>
            </a:gsLst>
            <a:lin ang="210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6AE2D78-5EF4-E243-84C9-A76DF898C39A}"/>
              </a:ext>
            </a:extLst>
          </p:cNvPr>
          <p:cNvSpPr/>
          <p:nvPr userDrawn="1"/>
        </p:nvSpPr>
        <p:spPr>
          <a:xfrm>
            <a:off x="3840070" y="4854742"/>
            <a:ext cx="146386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63BDAD0-8E9A-7F40-8C17-043FD40BC0C3}"/>
              </a:ext>
            </a:extLst>
          </p:cNvPr>
          <p:cNvSpPr/>
          <p:nvPr userDrawn="1"/>
        </p:nvSpPr>
        <p:spPr>
          <a:xfrm>
            <a:off x="2349911" y="3280048"/>
            <a:ext cx="6794090" cy="1573490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34DC7F10-4C83-9041-96D5-D07176B06C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18794" y="3504316"/>
            <a:ext cx="6467760" cy="883207"/>
          </a:xfrm>
        </p:spPr>
        <p:txBody>
          <a:bodyPr anchor="t"/>
          <a:lstStyle>
            <a:lvl1pPr algn="l">
              <a:defRPr sz="32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</a:t>
            </a:r>
            <a:br>
              <a:rPr lang="en-US"/>
            </a:br>
            <a:r>
              <a:rPr lang="en-US"/>
              <a:t>Cover text styles</a:t>
            </a:r>
          </a:p>
        </p:txBody>
      </p:sp>
      <p:sp>
        <p:nvSpPr>
          <p:cNvPr id="15" name="Text Placeholder 25">
            <a:extLst>
              <a:ext uri="{FF2B5EF4-FFF2-40B4-BE49-F238E27FC236}">
                <a16:creationId xmlns:a16="http://schemas.microsoft.com/office/drawing/2014/main" id="{7B1E6788-D654-8641-BE8D-32CB938A615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518580" y="4406038"/>
            <a:ext cx="6467760" cy="249944"/>
          </a:xfrm>
        </p:spPr>
        <p:txBody>
          <a:bodyPr anchor="t">
            <a:noAutofit/>
          </a:bodyPr>
          <a:lstStyle>
            <a:lvl1pPr>
              <a:defRPr sz="11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Cover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D20B396-6F50-0B40-B619-E62DE8B0A9A5}"/>
              </a:ext>
            </a:extLst>
          </p:cNvPr>
          <p:cNvGrpSpPr/>
          <p:nvPr userDrawn="1"/>
        </p:nvGrpSpPr>
        <p:grpSpPr>
          <a:xfrm>
            <a:off x="285286" y="4377463"/>
            <a:ext cx="1480014" cy="495851"/>
            <a:chOff x="8004175" y="4794250"/>
            <a:chExt cx="862967" cy="289121"/>
          </a:xfrm>
        </p:grpSpPr>
        <p:pic>
          <p:nvPicPr>
            <p:cNvPr id="21" name="Picture 20" descr="A close up of a sign&#10;&#10;Description automatically generated">
              <a:extLst>
                <a:ext uri="{FF2B5EF4-FFF2-40B4-BE49-F238E27FC236}">
                  <a16:creationId xmlns:a16="http://schemas.microsoft.com/office/drawing/2014/main" id="{351C60B2-4E9F-144A-B690-AEEBBC773AC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2" name="Picture 21" descr="A close up of a sign&#10;&#10;Description automatically generated">
              <a:extLst>
                <a:ext uri="{FF2B5EF4-FFF2-40B4-BE49-F238E27FC236}">
                  <a16:creationId xmlns:a16="http://schemas.microsoft.com/office/drawing/2014/main" id="{7A1A39B5-4E45-A843-92E4-B6E41465E6D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  <p:pic>
        <p:nvPicPr>
          <p:cNvPr id="24" name="Picture 23" descr="A picture containing drawing&#10;&#10;Description automatically generated">
            <a:extLst>
              <a:ext uri="{FF2B5EF4-FFF2-40B4-BE49-F238E27FC236}">
                <a16:creationId xmlns:a16="http://schemas.microsoft.com/office/drawing/2014/main" id="{A8EE8E53-67DE-544C-9DE8-C783415F53F1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2111" y="297720"/>
            <a:ext cx="4396977" cy="916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08599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12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3120">
          <p15:clr>
            <a:srgbClr val="FBAE4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_2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lose up of a green field&#10;&#10;Description automatically generated">
            <a:extLst>
              <a:ext uri="{FF2B5EF4-FFF2-40B4-BE49-F238E27FC236}">
                <a16:creationId xmlns:a16="http://schemas.microsoft.com/office/drawing/2014/main" id="{E1349319-FCBF-4D40-B3A3-A720B971717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468" t="14221" r="15976" b="714"/>
          <a:stretch/>
        </p:blipFill>
        <p:spPr>
          <a:xfrm>
            <a:off x="0" y="0"/>
            <a:ext cx="5986937" cy="5156963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0FF61621-9653-824B-9D09-B6F7BD756DB6}"/>
              </a:ext>
            </a:extLst>
          </p:cNvPr>
          <p:cNvSpPr/>
          <p:nvPr userDrawn="1"/>
        </p:nvSpPr>
        <p:spPr>
          <a:xfrm rot="16200000">
            <a:off x="2087432" y="-511292"/>
            <a:ext cx="2057400" cy="6232258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7746F48-2838-A343-BDFA-79F262A652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86937" y="0"/>
            <a:ext cx="3157061" cy="5156963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074B98C7-1FCE-FE4A-AC82-3A50636816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215" y="1742440"/>
            <a:ext cx="5590094" cy="1208314"/>
          </a:xfrm>
        </p:spPr>
        <p:txBody>
          <a:bodyPr anchor="t"/>
          <a:lstStyle>
            <a:lvl1pPr algn="l">
              <a:defRPr sz="40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</a:t>
            </a:r>
            <a:br>
              <a:rPr lang="en-US"/>
            </a:br>
            <a:r>
              <a:rPr lang="en-US"/>
              <a:t>Template Cover</a:t>
            </a:r>
          </a:p>
        </p:txBody>
      </p:sp>
      <p:pic>
        <p:nvPicPr>
          <p:cNvPr id="14" name="Picture 13" descr="A picture containing drawing&#10;&#10;Description automatically generated">
            <a:extLst>
              <a:ext uri="{FF2B5EF4-FFF2-40B4-BE49-F238E27FC236}">
                <a16:creationId xmlns:a16="http://schemas.microsoft.com/office/drawing/2014/main" id="{80D211F2-05B3-034E-B1C2-9F8DA5FDD13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371" y="330010"/>
            <a:ext cx="2911739" cy="606612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B02D7D-4A98-424F-BA4C-B57EFFAD220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1000" y="2979036"/>
            <a:ext cx="5590307" cy="376238"/>
          </a:xfrm>
        </p:spPr>
        <p:txBody>
          <a:bodyPr>
            <a:normAutofit/>
          </a:bodyPr>
          <a:lstStyle>
            <a:lvl1pPr algn="l">
              <a:defRPr sz="14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Cover text styles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842B18D-C2CA-2D48-ACF3-F2641DE00CE4}"/>
              </a:ext>
            </a:extLst>
          </p:cNvPr>
          <p:cNvSpPr/>
          <p:nvPr userDrawn="1"/>
        </p:nvSpPr>
        <p:spPr>
          <a:xfrm>
            <a:off x="3840069" y="4854742"/>
            <a:ext cx="146386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800">
                <a:solidFill>
                  <a:schemeClr val="bg1"/>
                </a:solidFill>
              </a:rPr>
              <a:t>Confidential and Proprietary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710AD78-020E-1C4F-B593-8752F74D72CB}"/>
              </a:ext>
            </a:extLst>
          </p:cNvPr>
          <p:cNvGrpSpPr/>
          <p:nvPr userDrawn="1"/>
        </p:nvGrpSpPr>
        <p:grpSpPr>
          <a:xfrm>
            <a:off x="285286" y="4377463"/>
            <a:ext cx="1480014" cy="495851"/>
            <a:chOff x="8004175" y="4794250"/>
            <a:chExt cx="862967" cy="289121"/>
          </a:xfrm>
        </p:grpSpPr>
        <p:pic>
          <p:nvPicPr>
            <p:cNvPr id="22" name="Picture 21" descr="A close up of a sign&#10;&#10;Description automatically generated">
              <a:extLst>
                <a:ext uri="{FF2B5EF4-FFF2-40B4-BE49-F238E27FC236}">
                  <a16:creationId xmlns:a16="http://schemas.microsoft.com/office/drawing/2014/main" id="{6D669864-6085-D84D-879D-A0EE425D87E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3" name="Picture 22" descr="A close up of a sign&#10;&#10;Description automatically generated">
              <a:extLst>
                <a:ext uri="{FF2B5EF4-FFF2-40B4-BE49-F238E27FC236}">
                  <a16:creationId xmlns:a16="http://schemas.microsoft.com/office/drawing/2014/main" id="{04B7D0F8-2E0A-014D-9C29-DCD74ABA660C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7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2378819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27">
          <p15:clr>
            <a:srgbClr val="FBAE40"/>
          </p15:clr>
        </p15:guide>
        <p15:guide id="2" pos="312">
          <p15:clr>
            <a:srgbClr val="FBAE40"/>
          </p15:clr>
        </p15:guide>
        <p15:guide id="3" orient="horz" pos="3108">
          <p15:clr>
            <a:srgbClr val="FBAE4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green field&#10;&#10;Description automatically generated">
            <a:extLst>
              <a:ext uri="{FF2B5EF4-FFF2-40B4-BE49-F238E27FC236}">
                <a16:creationId xmlns:a16="http://schemas.microsoft.com/office/drawing/2014/main" id="{379F7B3B-D297-084F-885F-602D8FCAFA5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1" y="489"/>
            <a:ext cx="9143999" cy="5142522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5E2CF6DA-9596-9045-844D-C6A891DC4116}"/>
              </a:ext>
            </a:extLst>
          </p:cNvPr>
          <p:cNvSpPr/>
          <p:nvPr userDrawn="1"/>
        </p:nvSpPr>
        <p:spPr>
          <a:xfrm>
            <a:off x="3840070" y="4854742"/>
            <a:ext cx="146386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0C236D82-DA6D-B641-BEBC-F0AC00B8563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371" y="330010"/>
            <a:ext cx="2911739" cy="60661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9DCA4DE-23E5-6441-9351-1E0D12B000B4}"/>
              </a:ext>
            </a:extLst>
          </p:cNvPr>
          <p:cNvSpPr/>
          <p:nvPr userDrawn="1"/>
        </p:nvSpPr>
        <p:spPr>
          <a:xfrm>
            <a:off x="0" y="1785005"/>
            <a:ext cx="6808603" cy="1573490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E0B514B3-3256-764E-97DF-E4F8B85494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5177" y="1935874"/>
            <a:ext cx="6438248" cy="1271752"/>
          </a:xfrm>
        </p:spPr>
        <p:txBody>
          <a:bodyPr anchor="ctr"/>
          <a:lstStyle>
            <a:lvl1pPr algn="l">
              <a:defRPr sz="32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588AD7A-426E-BA40-AB43-93301D717CEA}"/>
              </a:ext>
            </a:extLst>
          </p:cNvPr>
          <p:cNvGrpSpPr/>
          <p:nvPr userDrawn="1"/>
        </p:nvGrpSpPr>
        <p:grpSpPr>
          <a:xfrm>
            <a:off x="285286" y="4377463"/>
            <a:ext cx="1480014" cy="495851"/>
            <a:chOff x="8004175" y="4794250"/>
            <a:chExt cx="862967" cy="289121"/>
          </a:xfrm>
        </p:grpSpPr>
        <p:pic>
          <p:nvPicPr>
            <p:cNvPr id="19" name="Picture 18" descr="A close up of a sign&#10;&#10;Description automatically generated">
              <a:extLst>
                <a:ext uri="{FF2B5EF4-FFF2-40B4-BE49-F238E27FC236}">
                  <a16:creationId xmlns:a16="http://schemas.microsoft.com/office/drawing/2014/main" id="{A1050FCC-B049-1146-9323-B16744667D1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0" name="Picture 19" descr="A close up of a sign&#10;&#10;Description automatically generated">
              <a:extLst>
                <a:ext uri="{FF2B5EF4-FFF2-40B4-BE49-F238E27FC236}">
                  <a16:creationId xmlns:a16="http://schemas.microsoft.com/office/drawing/2014/main" id="{82392A73-ECE5-384C-A817-C1E7BBC5F8F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85389443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E0AA4A-BDF6-5B4A-84AE-EDC943B6DD6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7546" y="666750"/>
            <a:ext cx="8568908" cy="34480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  <a:defRPr lang="en-US" sz="1800" b="0" i="0" kern="1200" dirty="0">
                <a:solidFill>
                  <a:schemeClr val="accent2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120650" lvl="0" indent="-120650" algn="l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subtitle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5520C5E-DF02-6749-84F3-5F328EE0B4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7FBDD9F9-47A7-2F4D-9FB4-D35E03D97B8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87545" y="1011555"/>
            <a:ext cx="8568907" cy="33953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tabLst/>
              <a:defRPr lang="en-US" sz="18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tabLst/>
              <a:defRPr lang="en-US" sz="18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SzPct val="93000"/>
              <a:tabLst/>
              <a:defRPr lang="en-US" sz="18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4pPr>
            <a:lvl5pPr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tabLst/>
              <a:defRPr lang="en-US" sz="18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5pPr>
          </a:lstStyle>
          <a:p>
            <a:pPr lvl="1"/>
            <a:r>
              <a:rPr lang="en-US"/>
              <a:t>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74103146-0ED8-B043-B2AD-C9BAFBB70F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03910"/>
      </p:ext>
    </p:extLst>
  </p:cSld>
  <p:clrMapOvr>
    <a:masterClrMapping/>
  </p:clrMapOvr>
  <p:transition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DA27EC0-66BF-8B43-BD9A-C844666513F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93" y="0"/>
            <a:ext cx="9142410" cy="51435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A7B8AF8-99B8-DE46-AC24-8E239E5915AC}"/>
              </a:ext>
            </a:extLst>
          </p:cNvPr>
          <p:cNvSpPr/>
          <p:nvPr userDrawn="1"/>
        </p:nvSpPr>
        <p:spPr>
          <a:xfrm rot="16200000">
            <a:off x="2000252" y="-2000249"/>
            <a:ext cx="5143498" cy="9143997"/>
          </a:xfrm>
          <a:prstGeom prst="rect">
            <a:avLst/>
          </a:prstGeom>
          <a:gradFill>
            <a:gsLst>
              <a:gs pos="33000">
                <a:srgbClr val="000000">
                  <a:alpha val="0"/>
                </a:srgbClr>
              </a:gs>
              <a:gs pos="66000">
                <a:srgbClr val="000000">
                  <a:alpha val="0"/>
                </a:srgbClr>
              </a:gs>
              <a:gs pos="99000">
                <a:srgbClr val="000000">
                  <a:alpha val="37000"/>
                </a:srgbClr>
              </a:gs>
            </a:gsLst>
            <a:lin ang="168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D3CF23-63E9-974D-B428-279EC9AC825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" y="2906097"/>
            <a:ext cx="5303932" cy="1266468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E834D070-8761-D542-8935-3E4109017343}"/>
              </a:ext>
            </a:extLst>
          </p:cNvPr>
          <p:cNvSpPr/>
          <p:nvPr userDrawn="1"/>
        </p:nvSpPr>
        <p:spPr>
          <a:xfrm rot="16200000">
            <a:off x="2014751" y="878970"/>
            <a:ext cx="1274432" cy="5303931"/>
          </a:xfrm>
          <a:prstGeom prst="rect">
            <a:avLst/>
          </a:prstGeom>
          <a:gradFill>
            <a:gsLst>
              <a:gs pos="2655">
                <a:srgbClr val="000000">
                  <a:alpha val="57000"/>
                  <a:lumMod val="32000"/>
                </a:srgbClr>
              </a:gs>
              <a:gs pos="66000">
                <a:srgbClr val="000000">
                  <a:alpha val="17000"/>
                </a:srgbClr>
              </a:gs>
              <a:gs pos="100000">
                <a:srgbClr val="000000">
                  <a:alpha val="13000"/>
                </a:srgb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13" name="Text Placeholder 25">
            <a:extLst>
              <a:ext uri="{FF2B5EF4-FFF2-40B4-BE49-F238E27FC236}">
                <a16:creationId xmlns:a16="http://schemas.microsoft.com/office/drawing/2014/main" id="{FE5E9D5A-7427-5B48-AECA-7B9181E1288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93781" y="3730109"/>
            <a:ext cx="4976736" cy="320634"/>
          </a:xfrm>
        </p:spPr>
        <p:txBody>
          <a:bodyPr anchor="b">
            <a:noAutofit/>
          </a:bodyPr>
          <a:lstStyle>
            <a:lvl1pPr>
              <a:defRPr sz="11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1E9FE4EA-89A0-7742-A401-0253214A29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3781" y="3017280"/>
            <a:ext cx="4976736" cy="795905"/>
          </a:xfrm>
        </p:spPr>
        <p:txBody>
          <a:bodyPr anchor="t"/>
          <a:lstStyle>
            <a:lvl1pPr algn="l">
              <a:defRPr sz="24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title </a:t>
            </a:r>
            <a:br>
              <a:rPr lang="en-US"/>
            </a:br>
            <a:r>
              <a:rPr lang="en-US"/>
              <a:t>Divider Slide</a:t>
            </a:r>
          </a:p>
        </p:txBody>
      </p:sp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CE89B9BC-4B06-114E-9740-347300855A9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371" y="330010"/>
            <a:ext cx="2911739" cy="606612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60987177-7E2F-2F4C-9CAC-C2DE2235448C}"/>
              </a:ext>
            </a:extLst>
          </p:cNvPr>
          <p:cNvSpPr/>
          <p:nvPr userDrawn="1"/>
        </p:nvSpPr>
        <p:spPr>
          <a:xfrm>
            <a:off x="3840069" y="4854742"/>
            <a:ext cx="146386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800">
                <a:solidFill>
                  <a:schemeClr val="bg1"/>
                </a:solidFill>
              </a:rPr>
              <a:t>Confidential and Proprietary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3C54C80-4B09-AB47-BA67-689950D8311C}"/>
              </a:ext>
            </a:extLst>
          </p:cNvPr>
          <p:cNvGrpSpPr/>
          <p:nvPr userDrawn="1"/>
        </p:nvGrpSpPr>
        <p:grpSpPr>
          <a:xfrm>
            <a:off x="285286" y="4377463"/>
            <a:ext cx="1480014" cy="495851"/>
            <a:chOff x="8004175" y="4794250"/>
            <a:chExt cx="862967" cy="289121"/>
          </a:xfrm>
        </p:grpSpPr>
        <p:pic>
          <p:nvPicPr>
            <p:cNvPr id="25" name="Picture 24" descr="A close up of a sign&#10;&#10;Description automatically generated">
              <a:extLst>
                <a:ext uri="{FF2B5EF4-FFF2-40B4-BE49-F238E27FC236}">
                  <a16:creationId xmlns:a16="http://schemas.microsoft.com/office/drawing/2014/main" id="{FCB45797-05E1-B44E-B0A3-EA08D95D732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6" name="Picture 25" descr="A close up of a sign&#10;&#10;Description automatically generated">
              <a:extLst>
                <a:ext uri="{FF2B5EF4-FFF2-40B4-BE49-F238E27FC236}">
                  <a16:creationId xmlns:a16="http://schemas.microsoft.com/office/drawing/2014/main" id="{B90B4E83-85A2-2649-B0CE-BB19C2720A8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7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9712715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3122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SLID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2E39ED2-23E6-0241-83F5-E697607FBF52}"/>
              </a:ext>
            </a:extLst>
          </p:cNvPr>
          <p:cNvSpPr/>
          <p:nvPr userDrawn="1"/>
        </p:nvSpPr>
        <p:spPr>
          <a:xfrm>
            <a:off x="4572000" y="0"/>
            <a:ext cx="4572000" cy="4702629"/>
          </a:xfrm>
          <a:prstGeom prst="rect">
            <a:avLst/>
          </a:prstGeom>
          <a:solidFill>
            <a:srgbClr val="EBEBE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7547" y="153483"/>
            <a:ext cx="3968605" cy="926379"/>
          </a:xfrm>
        </p:spPr>
        <p:txBody>
          <a:bodyPr anchor="t"/>
          <a:lstStyle/>
          <a:p>
            <a:r>
              <a:rPr lang="en-US"/>
              <a:t>Click to Add Title</a:t>
            </a:r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2DDC9D50-4E3D-CB4C-B9B5-F228C916BF2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847185" y="274421"/>
            <a:ext cx="2817312" cy="336960"/>
          </a:xfrm>
          <a:prstGeom prst="rect">
            <a:avLst/>
          </a:prstGeom>
        </p:spPr>
        <p:txBody>
          <a:bodyPr lIns="0" bIns="0" anchor="b"/>
          <a:lstStyle>
            <a:lvl1pPr>
              <a:defRPr sz="1400" b="1">
                <a:solidFill>
                  <a:schemeClr val="accent2"/>
                </a:solidFill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2" name="Text Placeholder 8">
            <a:extLst>
              <a:ext uri="{FF2B5EF4-FFF2-40B4-BE49-F238E27FC236}">
                <a16:creationId xmlns:a16="http://schemas.microsoft.com/office/drawing/2014/main" id="{E00BFE1D-E62E-1E44-A213-1D0752352B39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011103" y="274424"/>
            <a:ext cx="676291" cy="693573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3200" b="1" dirty="0">
                <a:solidFill>
                  <a:schemeClr val="accent2"/>
                </a:solidFill>
              </a:defRPr>
            </a:lvl1pPr>
          </a:lstStyle>
          <a:p>
            <a:pPr lvl="0" algn="ctr"/>
            <a:r>
              <a:rPr lang="en-US"/>
              <a:t>01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2E12B16E-1923-234A-ACB8-691381ABAE46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847185" y="631037"/>
            <a:ext cx="2817312" cy="336960"/>
          </a:xfrm>
          <a:prstGeom prst="rect">
            <a:avLst/>
          </a:prstGeom>
        </p:spPr>
        <p:txBody>
          <a:bodyPr lIns="0" tIns="0" anchor="t"/>
          <a:lstStyle>
            <a:lvl1pPr>
              <a:defRPr sz="1200">
                <a:solidFill>
                  <a:schemeClr val="tx1"/>
                </a:solidFill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1BC5B3F3-6A23-0C4F-8096-4436F67C0E6F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847184" y="1158307"/>
            <a:ext cx="2817313" cy="33696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400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5" name="Text Placeholder 8">
            <a:extLst>
              <a:ext uri="{FF2B5EF4-FFF2-40B4-BE49-F238E27FC236}">
                <a16:creationId xmlns:a16="http://schemas.microsoft.com/office/drawing/2014/main" id="{3B8D1CAC-51B0-174F-8500-2B89F106A8A4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5014917" y="1158308"/>
            <a:ext cx="672477" cy="693575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3200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ctr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02</a:t>
            </a:r>
          </a:p>
        </p:txBody>
      </p:sp>
      <p:sp>
        <p:nvSpPr>
          <p:cNvPr id="36" name="Text Placeholder 4">
            <a:extLst>
              <a:ext uri="{FF2B5EF4-FFF2-40B4-BE49-F238E27FC236}">
                <a16:creationId xmlns:a16="http://schemas.microsoft.com/office/drawing/2014/main" id="{A1EF5B61-2243-4A4D-BE07-ECF218564262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5847184" y="1514923"/>
            <a:ext cx="2817313" cy="336960"/>
          </a:xfrm>
          <a:prstGeom prst="rect">
            <a:avLst/>
          </a:prstGeom>
        </p:spPr>
        <p:txBody>
          <a:bodyPr lIns="0" tIns="0" anchor="t"/>
          <a:lstStyle>
            <a:lvl1pPr>
              <a:defRPr sz="1200">
                <a:solidFill>
                  <a:schemeClr val="tx1"/>
                </a:solidFill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7" name="Text Placeholder 4">
            <a:extLst>
              <a:ext uri="{FF2B5EF4-FFF2-40B4-BE49-F238E27FC236}">
                <a16:creationId xmlns:a16="http://schemas.microsoft.com/office/drawing/2014/main" id="{E1F7BDB5-5936-AD42-9D55-514FDBACB7D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5847183" y="2040021"/>
            <a:ext cx="2817314" cy="33696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400" b="1" i="0" kern="1200" dirty="0">
                <a:solidFill>
                  <a:schemeClr val="accent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8" name="Text Placeholder 8">
            <a:extLst>
              <a:ext uri="{FF2B5EF4-FFF2-40B4-BE49-F238E27FC236}">
                <a16:creationId xmlns:a16="http://schemas.microsoft.com/office/drawing/2014/main" id="{5A5C4FD3-2CB2-0146-90FD-691CF9932875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5014917" y="2040021"/>
            <a:ext cx="672478" cy="693576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3200" b="1" dirty="0">
                <a:solidFill>
                  <a:schemeClr val="accent1"/>
                </a:solidFill>
              </a:defRPr>
            </a:lvl1pPr>
          </a:lstStyle>
          <a:p>
            <a:pPr lvl="0" algn="ctr"/>
            <a:r>
              <a:rPr lang="en-US"/>
              <a:t>03</a:t>
            </a:r>
          </a:p>
        </p:txBody>
      </p:sp>
      <p:sp>
        <p:nvSpPr>
          <p:cNvPr id="39" name="Text Placeholder 4">
            <a:extLst>
              <a:ext uri="{FF2B5EF4-FFF2-40B4-BE49-F238E27FC236}">
                <a16:creationId xmlns:a16="http://schemas.microsoft.com/office/drawing/2014/main" id="{131006F4-AC93-A848-ABFE-C2EF95EBA0F6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5847183" y="2396637"/>
            <a:ext cx="2817314" cy="336960"/>
          </a:xfrm>
          <a:prstGeom prst="rect">
            <a:avLst/>
          </a:prstGeom>
        </p:spPr>
        <p:txBody>
          <a:bodyPr lIns="0" tIns="0" anchor="t"/>
          <a:lstStyle>
            <a:lvl1pPr>
              <a:defRPr sz="1200">
                <a:solidFill>
                  <a:schemeClr val="tx1"/>
                </a:solidFill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0" name="Text Placeholder 4">
            <a:extLst>
              <a:ext uri="{FF2B5EF4-FFF2-40B4-BE49-F238E27FC236}">
                <a16:creationId xmlns:a16="http://schemas.microsoft.com/office/drawing/2014/main" id="{2179E908-641A-5442-BA77-A7E447262433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5847183" y="2921735"/>
            <a:ext cx="2817314" cy="33696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400" b="1" i="0" kern="1200" dirty="0">
                <a:solidFill>
                  <a:schemeClr val="accent3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1" name="Text Placeholder 8">
            <a:extLst>
              <a:ext uri="{FF2B5EF4-FFF2-40B4-BE49-F238E27FC236}">
                <a16:creationId xmlns:a16="http://schemas.microsoft.com/office/drawing/2014/main" id="{40BE9F43-9B3D-4044-BC4E-7E3BA835BCCD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011103" y="2921735"/>
            <a:ext cx="676291" cy="693576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3200" b="1" dirty="0">
                <a:solidFill>
                  <a:schemeClr val="accent3"/>
                </a:solidFill>
              </a:defRPr>
            </a:lvl1pPr>
          </a:lstStyle>
          <a:p>
            <a:pPr lvl="0" algn="ctr"/>
            <a:r>
              <a:rPr lang="en-US"/>
              <a:t>04</a:t>
            </a:r>
          </a:p>
        </p:txBody>
      </p:sp>
      <p:sp>
        <p:nvSpPr>
          <p:cNvPr id="42" name="Text Placeholder 4">
            <a:extLst>
              <a:ext uri="{FF2B5EF4-FFF2-40B4-BE49-F238E27FC236}">
                <a16:creationId xmlns:a16="http://schemas.microsoft.com/office/drawing/2014/main" id="{8AFA3CEA-07A9-2846-8E33-9A40B594CFE0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5847183" y="3278351"/>
            <a:ext cx="2817314" cy="336960"/>
          </a:xfrm>
          <a:prstGeom prst="rect">
            <a:avLst/>
          </a:prstGeom>
        </p:spPr>
        <p:txBody>
          <a:bodyPr lIns="0" tIns="0" anchor="t"/>
          <a:lstStyle>
            <a:lvl1pPr>
              <a:defRPr sz="1200">
                <a:solidFill>
                  <a:schemeClr val="tx1"/>
                </a:solidFill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3" name="Text Placeholder 4">
            <a:extLst>
              <a:ext uri="{FF2B5EF4-FFF2-40B4-BE49-F238E27FC236}">
                <a16:creationId xmlns:a16="http://schemas.microsoft.com/office/drawing/2014/main" id="{DFD44F2B-989D-B14F-9249-0B1CFC241B3D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5847183" y="3803449"/>
            <a:ext cx="2817314" cy="33696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400" b="1" i="0" kern="1200" dirty="0">
                <a:solidFill>
                  <a:schemeClr val="bg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4" name="Text Placeholder 8">
            <a:extLst>
              <a:ext uri="{FF2B5EF4-FFF2-40B4-BE49-F238E27FC236}">
                <a16:creationId xmlns:a16="http://schemas.microsoft.com/office/drawing/2014/main" id="{DBF1F09E-2235-7F48-9314-5A46F45E8A4E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5014917" y="3803450"/>
            <a:ext cx="672478" cy="693575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3200" b="1" dirty="0">
                <a:solidFill>
                  <a:schemeClr val="bg2"/>
                </a:solidFill>
              </a:defRPr>
            </a:lvl1pPr>
          </a:lstStyle>
          <a:p>
            <a:pPr lvl="0" algn="ctr"/>
            <a:r>
              <a:rPr lang="en-US"/>
              <a:t>05</a:t>
            </a:r>
          </a:p>
        </p:txBody>
      </p:sp>
      <p:sp>
        <p:nvSpPr>
          <p:cNvPr id="45" name="Text Placeholder 4">
            <a:extLst>
              <a:ext uri="{FF2B5EF4-FFF2-40B4-BE49-F238E27FC236}">
                <a16:creationId xmlns:a16="http://schemas.microsoft.com/office/drawing/2014/main" id="{719351DC-386B-8D4E-9849-D4463DC0C0DC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5847183" y="4160065"/>
            <a:ext cx="2817314" cy="336960"/>
          </a:xfrm>
          <a:prstGeom prst="rect">
            <a:avLst/>
          </a:prstGeom>
        </p:spPr>
        <p:txBody>
          <a:bodyPr lIns="0" tIns="0" anchor="t"/>
          <a:lstStyle>
            <a:lvl1pPr>
              <a:defRPr sz="1200">
                <a:solidFill>
                  <a:schemeClr val="tx1"/>
                </a:solidFill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D2C81F-0597-1843-AE5F-44DDFBBBD5B6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287546" y="1077683"/>
            <a:ext cx="3951188" cy="3200974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tabLst/>
              <a:defRPr lang="en-US" sz="20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tabLst/>
              <a:defRPr lang="en-US" sz="18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tabLst/>
              <a:defRPr lang="en-US" sz="18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tabLst/>
              <a:defRPr lang="en-US" sz="18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4pPr>
            <a:lvl5pPr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tabLst/>
              <a:defRPr lang="en-US" sz="18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0DE17E5-6C5E-384F-A4D3-283BA685FD55}"/>
              </a:ext>
            </a:extLst>
          </p:cNvPr>
          <p:cNvCxnSpPr>
            <a:cxnSpLocks/>
          </p:cNvCxnSpPr>
          <p:nvPr userDrawn="1"/>
        </p:nvCxnSpPr>
        <p:spPr>
          <a:xfrm>
            <a:off x="5767290" y="3927987"/>
            <a:ext cx="0" cy="444500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8C10A3CB-C090-A94B-AEBC-DCD29FA1E36A}"/>
              </a:ext>
            </a:extLst>
          </p:cNvPr>
          <p:cNvCxnSpPr>
            <a:cxnSpLocks/>
          </p:cNvCxnSpPr>
          <p:nvPr userDrawn="1"/>
        </p:nvCxnSpPr>
        <p:spPr>
          <a:xfrm>
            <a:off x="5767290" y="3046273"/>
            <a:ext cx="0" cy="444500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CFE109A-2FE4-4842-8676-530C4DCB9153}"/>
              </a:ext>
            </a:extLst>
          </p:cNvPr>
          <p:cNvCxnSpPr>
            <a:cxnSpLocks/>
          </p:cNvCxnSpPr>
          <p:nvPr userDrawn="1"/>
        </p:nvCxnSpPr>
        <p:spPr>
          <a:xfrm>
            <a:off x="5767290" y="2164559"/>
            <a:ext cx="0" cy="444500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959DC11E-9BA7-794C-94EE-EC24C50B3041}"/>
              </a:ext>
            </a:extLst>
          </p:cNvPr>
          <p:cNvCxnSpPr>
            <a:cxnSpLocks/>
          </p:cNvCxnSpPr>
          <p:nvPr userDrawn="1"/>
        </p:nvCxnSpPr>
        <p:spPr>
          <a:xfrm>
            <a:off x="5767290" y="1282845"/>
            <a:ext cx="0" cy="444500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A8952BEA-2213-4949-BD9A-021C34C69C63}"/>
              </a:ext>
            </a:extLst>
          </p:cNvPr>
          <p:cNvCxnSpPr>
            <a:cxnSpLocks/>
          </p:cNvCxnSpPr>
          <p:nvPr userDrawn="1"/>
        </p:nvCxnSpPr>
        <p:spPr>
          <a:xfrm>
            <a:off x="5767290" y="398960"/>
            <a:ext cx="0" cy="444500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Slide Number Placeholder 2">
            <a:extLst>
              <a:ext uri="{FF2B5EF4-FFF2-40B4-BE49-F238E27FC236}">
                <a16:creationId xmlns:a16="http://schemas.microsoft.com/office/drawing/2014/main" id="{8660454D-08C8-AB4C-8DAC-6CC644987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74881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945" userDrawn="1">
          <p15:clr>
            <a:srgbClr val="FBAE40"/>
          </p15:clr>
        </p15:guide>
        <p15:guide id="2" pos="2754" userDrawn="1">
          <p15:clr>
            <a:srgbClr val="FBAE40"/>
          </p15:clr>
        </p15:guide>
        <p15:guide id="3" orient="horz" pos="2156" userDrawn="1">
          <p15:clr>
            <a:srgbClr val="FBAE40"/>
          </p15:clr>
        </p15:guide>
        <p15:guide id="4" orient="horz" pos="2500" userDrawn="1">
          <p15:clr>
            <a:srgbClr val="FBAE40"/>
          </p15:clr>
        </p15:guide>
        <p15:guide id="5" orient="horz" pos="2711" userDrawn="1">
          <p15:clr>
            <a:srgbClr val="FBAE40"/>
          </p15:clr>
        </p15:guide>
        <p15:guide id="6" orient="horz" pos="1601" userDrawn="1">
          <p15:clr>
            <a:srgbClr val="FBAE40"/>
          </p15:clr>
        </p15:guide>
        <p15:guide id="7" orient="horz" pos="1390" userDrawn="1">
          <p15:clr>
            <a:srgbClr val="FBAE40"/>
          </p15:clr>
        </p15:guide>
        <p15:guide id="8" orient="horz" pos="1046" userDrawn="1">
          <p15:clr>
            <a:srgbClr val="FBAE40"/>
          </p15:clr>
        </p15:guide>
        <p15:guide id="9" orient="horz" pos="832" userDrawn="1">
          <p15:clr>
            <a:srgbClr val="FBAE40"/>
          </p15:clr>
        </p15:guide>
        <p15:guide id="10" orient="horz" pos="489" userDrawn="1">
          <p15:clr>
            <a:srgbClr val="FBAE40"/>
          </p15:clr>
        </p15:guide>
        <p15:guide id="11" orient="horz" pos="277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 SLID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 descr="A person sitting at a table with a computer and smiling at the camera&#10;&#10;Description automatically generated">
            <a:extLst>
              <a:ext uri="{FF2B5EF4-FFF2-40B4-BE49-F238E27FC236}">
                <a16:creationId xmlns:a16="http://schemas.microsoft.com/office/drawing/2014/main" id="{95289ED6-22CB-3841-B9A4-B6BDC30012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972032" y="0"/>
            <a:ext cx="3171968" cy="4702627"/>
          </a:xfrm>
          <a:prstGeom prst="rect">
            <a:avLst/>
          </a:prstGeom>
        </p:spPr>
      </p:pic>
      <p:pic>
        <p:nvPicPr>
          <p:cNvPr id="4" name="Picture 3" descr="A picture containing sitting, fireworks, grass, water&#10;&#10;Description automatically generated">
            <a:extLst>
              <a:ext uri="{FF2B5EF4-FFF2-40B4-BE49-F238E27FC236}">
                <a16:creationId xmlns:a16="http://schemas.microsoft.com/office/drawing/2014/main" id="{AA5C325F-4A68-544E-9FFF-FFA03FF8879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1291" r="66084" b="433"/>
          <a:stretch/>
        </p:blipFill>
        <p:spPr>
          <a:xfrm>
            <a:off x="4585033" y="0"/>
            <a:ext cx="1898882" cy="47026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9278" y="153484"/>
            <a:ext cx="4135967" cy="513266"/>
          </a:xfrm>
        </p:spPr>
        <p:txBody>
          <a:bodyPr anchor="t"/>
          <a:lstStyle/>
          <a:p>
            <a:r>
              <a:rPr lang="en-US"/>
              <a:t>Click to Add Title</a:t>
            </a:r>
          </a:p>
        </p:txBody>
      </p:sp>
      <p:sp>
        <p:nvSpPr>
          <p:cNvPr id="119" name="Text Placeholder 4">
            <a:extLst>
              <a:ext uri="{FF2B5EF4-FFF2-40B4-BE49-F238E27FC236}">
                <a16:creationId xmlns:a16="http://schemas.microsoft.com/office/drawing/2014/main" id="{FA793AB3-DCD5-0640-A2DA-896E5335DB0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125360" y="1033120"/>
            <a:ext cx="2817312" cy="336960"/>
          </a:xfrm>
          <a:prstGeom prst="rect">
            <a:avLst/>
          </a:prstGeom>
        </p:spPr>
        <p:txBody>
          <a:bodyPr lIns="0" bIns="0" anchor="b"/>
          <a:lstStyle>
            <a:lvl1pPr>
              <a:defRPr sz="1400" b="1">
                <a:solidFill>
                  <a:schemeClr val="accent2"/>
                </a:solidFill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0" name="Text Placeholder 8">
            <a:extLst>
              <a:ext uri="{FF2B5EF4-FFF2-40B4-BE49-F238E27FC236}">
                <a16:creationId xmlns:a16="http://schemas.microsoft.com/office/drawing/2014/main" id="{3E0D0984-A55E-2841-B60B-21DE166D6C9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289278" y="1033123"/>
            <a:ext cx="676291" cy="693573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3200" b="1" dirty="0">
                <a:solidFill>
                  <a:schemeClr val="accent2"/>
                </a:solidFill>
              </a:defRPr>
            </a:lvl1pPr>
          </a:lstStyle>
          <a:p>
            <a:pPr lvl="0" algn="ctr"/>
            <a:r>
              <a:rPr lang="en-US"/>
              <a:t>01</a:t>
            </a:r>
          </a:p>
        </p:txBody>
      </p:sp>
      <p:sp>
        <p:nvSpPr>
          <p:cNvPr id="121" name="Text Placeholder 4">
            <a:extLst>
              <a:ext uri="{FF2B5EF4-FFF2-40B4-BE49-F238E27FC236}">
                <a16:creationId xmlns:a16="http://schemas.microsoft.com/office/drawing/2014/main" id="{38D71896-0420-2442-8989-13784C60FD43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125360" y="1389736"/>
            <a:ext cx="2817312" cy="336960"/>
          </a:xfrm>
          <a:prstGeom prst="rect">
            <a:avLst/>
          </a:prstGeom>
        </p:spPr>
        <p:txBody>
          <a:bodyPr lIns="0" tIns="0" anchor="t"/>
          <a:lstStyle>
            <a:lvl1pPr>
              <a:defRPr sz="1200">
                <a:solidFill>
                  <a:schemeClr val="tx1"/>
                </a:solidFill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2" name="Text Placeholder 4">
            <a:extLst>
              <a:ext uri="{FF2B5EF4-FFF2-40B4-BE49-F238E27FC236}">
                <a16:creationId xmlns:a16="http://schemas.microsoft.com/office/drawing/2014/main" id="{2B143784-D8F6-E940-9FF9-DF2980164564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1125359" y="1917006"/>
            <a:ext cx="2817313" cy="33696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400" b="1" i="0" kern="1200" dirty="0">
                <a:solidFill>
                  <a:schemeClr val="accent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3" name="Text Placeholder 8">
            <a:extLst>
              <a:ext uri="{FF2B5EF4-FFF2-40B4-BE49-F238E27FC236}">
                <a16:creationId xmlns:a16="http://schemas.microsoft.com/office/drawing/2014/main" id="{6290917C-F9FF-F740-A706-053C4A763AA9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293092" y="1917007"/>
            <a:ext cx="672477" cy="693575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3200" b="1" i="0" kern="1200" dirty="0">
                <a:solidFill>
                  <a:schemeClr val="accent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ctr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02</a:t>
            </a:r>
          </a:p>
        </p:txBody>
      </p:sp>
      <p:sp>
        <p:nvSpPr>
          <p:cNvPr id="124" name="Text Placeholder 4">
            <a:extLst>
              <a:ext uri="{FF2B5EF4-FFF2-40B4-BE49-F238E27FC236}">
                <a16:creationId xmlns:a16="http://schemas.microsoft.com/office/drawing/2014/main" id="{95B97AFB-A90D-3E44-9D39-315D3769F8AC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125359" y="2273622"/>
            <a:ext cx="2817313" cy="336960"/>
          </a:xfrm>
          <a:prstGeom prst="rect">
            <a:avLst/>
          </a:prstGeom>
        </p:spPr>
        <p:txBody>
          <a:bodyPr lIns="0" tIns="0" anchor="t"/>
          <a:lstStyle>
            <a:lvl1pPr>
              <a:defRPr sz="1200">
                <a:solidFill>
                  <a:schemeClr val="tx1"/>
                </a:solidFill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5" name="Text Placeholder 4">
            <a:extLst>
              <a:ext uri="{FF2B5EF4-FFF2-40B4-BE49-F238E27FC236}">
                <a16:creationId xmlns:a16="http://schemas.microsoft.com/office/drawing/2014/main" id="{85829481-6D7B-F045-8EE9-B4C1ECD75B2F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1125358" y="2798720"/>
            <a:ext cx="2817314" cy="33696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400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6" name="Text Placeholder 8">
            <a:extLst>
              <a:ext uri="{FF2B5EF4-FFF2-40B4-BE49-F238E27FC236}">
                <a16:creationId xmlns:a16="http://schemas.microsoft.com/office/drawing/2014/main" id="{DDFAAB57-C865-E142-8013-DC08424C3217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293092" y="2798720"/>
            <a:ext cx="672478" cy="693576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3200" b="1" dirty="0">
                <a:solidFill>
                  <a:schemeClr val="tx2"/>
                </a:solidFill>
              </a:defRPr>
            </a:lvl1pPr>
          </a:lstStyle>
          <a:p>
            <a:pPr lvl="0" algn="ctr"/>
            <a:r>
              <a:rPr lang="en-US"/>
              <a:t>03</a:t>
            </a:r>
          </a:p>
        </p:txBody>
      </p:sp>
      <p:sp>
        <p:nvSpPr>
          <p:cNvPr id="127" name="Text Placeholder 4">
            <a:extLst>
              <a:ext uri="{FF2B5EF4-FFF2-40B4-BE49-F238E27FC236}">
                <a16:creationId xmlns:a16="http://schemas.microsoft.com/office/drawing/2014/main" id="{82E86A85-4E44-8349-A22F-97196BA2E146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1125358" y="3155336"/>
            <a:ext cx="2817314" cy="336960"/>
          </a:xfrm>
          <a:prstGeom prst="rect">
            <a:avLst/>
          </a:prstGeom>
        </p:spPr>
        <p:txBody>
          <a:bodyPr lIns="0" tIns="0" anchor="t"/>
          <a:lstStyle>
            <a:lvl1pPr>
              <a:defRPr sz="1200">
                <a:solidFill>
                  <a:schemeClr val="tx1"/>
                </a:solidFill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8" name="Text Placeholder 4">
            <a:extLst>
              <a:ext uri="{FF2B5EF4-FFF2-40B4-BE49-F238E27FC236}">
                <a16:creationId xmlns:a16="http://schemas.microsoft.com/office/drawing/2014/main" id="{68B0C214-3DE4-C248-B534-D6D2F1B6FCC8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125358" y="3680434"/>
            <a:ext cx="2817314" cy="33696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400" b="1" i="0" kern="1200" dirty="0">
                <a:solidFill>
                  <a:schemeClr val="accent3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9" name="Text Placeholder 8">
            <a:extLst>
              <a:ext uri="{FF2B5EF4-FFF2-40B4-BE49-F238E27FC236}">
                <a16:creationId xmlns:a16="http://schemas.microsoft.com/office/drawing/2014/main" id="{F54927C7-10AB-6541-9CAD-DF24D237EE27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289278" y="3680434"/>
            <a:ext cx="676291" cy="693576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3200" b="1" dirty="0">
                <a:solidFill>
                  <a:schemeClr val="accent3"/>
                </a:solidFill>
              </a:defRPr>
            </a:lvl1pPr>
          </a:lstStyle>
          <a:p>
            <a:pPr lvl="0" algn="ctr"/>
            <a:r>
              <a:rPr lang="en-US"/>
              <a:t>04</a:t>
            </a:r>
          </a:p>
        </p:txBody>
      </p:sp>
      <p:sp>
        <p:nvSpPr>
          <p:cNvPr id="130" name="Text Placeholder 4">
            <a:extLst>
              <a:ext uri="{FF2B5EF4-FFF2-40B4-BE49-F238E27FC236}">
                <a16:creationId xmlns:a16="http://schemas.microsoft.com/office/drawing/2014/main" id="{CF5B1F37-AEB6-BE44-A4A4-3636711C9D05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1125358" y="4037050"/>
            <a:ext cx="2817314" cy="336960"/>
          </a:xfrm>
          <a:prstGeom prst="rect">
            <a:avLst/>
          </a:prstGeom>
        </p:spPr>
        <p:txBody>
          <a:bodyPr lIns="0" tIns="0" anchor="t"/>
          <a:lstStyle>
            <a:lvl1pPr>
              <a:defRPr sz="1200">
                <a:solidFill>
                  <a:schemeClr val="tx1"/>
                </a:solidFill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/>
              <a:t>Click to add text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CE14D27-3377-554F-95D1-74791DD94F72}"/>
              </a:ext>
            </a:extLst>
          </p:cNvPr>
          <p:cNvCxnSpPr>
            <a:cxnSpLocks/>
          </p:cNvCxnSpPr>
          <p:nvPr userDrawn="1"/>
        </p:nvCxnSpPr>
        <p:spPr>
          <a:xfrm>
            <a:off x="1045465" y="3804972"/>
            <a:ext cx="0" cy="444500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B908FAE-22D5-EB40-B26F-79336CC1F35B}"/>
              </a:ext>
            </a:extLst>
          </p:cNvPr>
          <p:cNvCxnSpPr>
            <a:cxnSpLocks/>
          </p:cNvCxnSpPr>
          <p:nvPr userDrawn="1"/>
        </p:nvCxnSpPr>
        <p:spPr>
          <a:xfrm>
            <a:off x="1045465" y="2923258"/>
            <a:ext cx="0" cy="444500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8A06532-A4BA-CD4E-B533-E1BDE8537DA5}"/>
              </a:ext>
            </a:extLst>
          </p:cNvPr>
          <p:cNvCxnSpPr>
            <a:cxnSpLocks/>
          </p:cNvCxnSpPr>
          <p:nvPr userDrawn="1"/>
        </p:nvCxnSpPr>
        <p:spPr>
          <a:xfrm>
            <a:off x="1045465" y="2041544"/>
            <a:ext cx="0" cy="444500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4ED5B35-5E30-724B-87D0-46C006B35C03}"/>
              </a:ext>
            </a:extLst>
          </p:cNvPr>
          <p:cNvCxnSpPr>
            <a:cxnSpLocks/>
          </p:cNvCxnSpPr>
          <p:nvPr userDrawn="1"/>
        </p:nvCxnSpPr>
        <p:spPr>
          <a:xfrm>
            <a:off x="1045465" y="1157659"/>
            <a:ext cx="0" cy="444500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Slide Number Placeholder 2">
            <a:extLst>
              <a:ext uri="{FF2B5EF4-FFF2-40B4-BE49-F238E27FC236}">
                <a16:creationId xmlns:a16="http://schemas.microsoft.com/office/drawing/2014/main" id="{49033DAB-530B-4845-B3C4-46C687E995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6" name="Picture Placeholder 3">
            <a:extLst>
              <a:ext uri="{FF2B5EF4-FFF2-40B4-BE49-F238E27FC236}">
                <a16:creationId xmlns:a16="http://schemas.microsoft.com/office/drawing/2014/main" id="{D62CF837-910E-5748-B034-7862E21ED698}"/>
              </a:ext>
            </a:extLst>
          </p:cNvPr>
          <p:cNvSpPr>
            <a:spLocks noGrp="1"/>
          </p:cNvSpPr>
          <p:nvPr>
            <p:ph type="pic" sz="quarter" idx="61" hasCustomPrompt="1"/>
          </p:nvPr>
        </p:nvSpPr>
        <p:spPr>
          <a:xfrm>
            <a:off x="4585032" y="-1"/>
            <a:ext cx="4558968" cy="4702628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000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</p:spTree>
    <p:extLst>
      <p:ext uri="{BB962C8B-B14F-4D97-AF65-F5344CB8AC3E}">
        <p14:creationId xmlns:p14="http://schemas.microsoft.com/office/powerpoint/2010/main" val="3535596701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 SLIDE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Text Placeholder 4">
            <a:extLst>
              <a:ext uri="{FF2B5EF4-FFF2-40B4-BE49-F238E27FC236}">
                <a16:creationId xmlns:a16="http://schemas.microsoft.com/office/drawing/2014/main" id="{95099DE8-574F-9041-8E2B-79625CE7D69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645618" y="274421"/>
            <a:ext cx="3878704" cy="336960"/>
          </a:xfrm>
          <a:prstGeom prst="rect">
            <a:avLst/>
          </a:prstGeom>
        </p:spPr>
        <p:txBody>
          <a:bodyPr lIns="0" bIns="0" anchor="b"/>
          <a:lstStyle>
            <a:lvl1pPr>
              <a:defRPr sz="1400" b="1">
                <a:solidFill>
                  <a:schemeClr val="accent2"/>
                </a:solidFill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17" name="Text Placeholder 8">
            <a:extLst>
              <a:ext uri="{FF2B5EF4-FFF2-40B4-BE49-F238E27FC236}">
                <a16:creationId xmlns:a16="http://schemas.microsoft.com/office/drawing/2014/main" id="{C1CCAC30-5492-DA47-BC16-AF81DEEE085C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809536" y="274424"/>
            <a:ext cx="676291" cy="693573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ctr">
              <a:defRPr lang="en-US" sz="3200" b="1" dirty="0">
                <a:solidFill>
                  <a:schemeClr val="accent2"/>
                </a:solidFill>
              </a:defRPr>
            </a:lvl1pPr>
          </a:lstStyle>
          <a:p>
            <a:pPr lvl="0" algn="ctr"/>
            <a:r>
              <a:rPr lang="en-US"/>
              <a:t>01</a:t>
            </a:r>
          </a:p>
        </p:txBody>
      </p:sp>
      <p:sp>
        <p:nvSpPr>
          <p:cNvPr id="118" name="Text Placeholder 4">
            <a:extLst>
              <a:ext uri="{FF2B5EF4-FFF2-40B4-BE49-F238E27FC236}">
                <a16:creationId xmlns:a16="http://schemas.microsoft.com/office/drawing/2014/main" id="{48B7EFB6-5D6B-2140-B682-F250745FADF6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4645618" y="631037"/>
            <a:ext cx="3878704" cy="336960"/>
          </a:xfrm>
          <a:prstGeom prst="rect">
            <a:avLst/>
          </a:prstGeom>
        </p:spPr>
        <p:txBody>
          <a:bodyPr lIns="0" tIns="0" anchor="t"/>
          <a:lstStyle>
            <a:lvl1pPr>
              <a:defRPr sz="1200">
                <a:solidFill>
                  <a:schemeClr val="tx1"/>
                </a:solidFill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19" name="Text Placeholder 4">
            <a:extLst>
              <a:ext uri="{FF2B5EF4-FFF2-40B4-BE49-F238E27FC236}">
                <a16:creationId xmlns:a16="http://schemas.microsoft.com/office/drawing/2014/main" id="{4F253BC2-F500-3148-B49B-29A1793CFA68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4645617" y="1158307"/>
            <a:ext cx="3878706" cy="33696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400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0" name="Text Placeholder 8">
            <a:extLst>
              <a:ext uri="{FF2B5EF4-FFF2-40B4-BE49-F238E27FC236}">
                <a16:creationId xmlns:a16="http://schemas.microsoft.com/office/drawing/2014/main" id="{D85B2A18-ED79-A44D-9AFB-C32B455A48ED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3813350" y="1158308"/>
            <a:ext cx="672477" cy="693575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ctr">
              <a:defRPr lang="en-US" sz="3200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ctr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02</a:t>
            </a:r>
          </a:p>
        </p:txBody>
      </p:sp>
      <p:sp>
        <p:nvSpPr>
          <p:cNvPr id="121" name="Text Placeholder 4">
            <a:extLst>
              <a:ext uri="{FF2B5EF4-FFF2-40B4-BE49-F238E27FC236}">
                <a16:creationId xmlns:a16="http://schemas.microsoft.com/office/drawing/2014/main" id="{6C18B101-901D-774D-A6E3-D83A2A86AB7C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4645617" y="1514923"/>
            <a:ext cx="3878706" cy="336960"/>
          </a:xfrm>
          <a:prstGeom prst="rect">
            <a:avLst/>
          </a:prstGeom>
        </p:spPr>
        <p:txBody>
          <a:bodyPr lIns="0" tIns="0" anchor="t"/>
          <a:lstStyle>
            <a:lvl1pPr>
              <a:defRPr sz="1200">
                <a:solidFill>
                  <a:schemeClr val="tx1"/>
                </a:solidFill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2" name="Text Placeholder 4">
            <a:extLst>
              <a:ext uri="{FF2B5EF4-FFF2-40B4-BE49-F238E27FC236}">
                <a16:creationId xmlns:a16="http://schemas.microsoft.com/office/drawing/2014/main" id="{9F42745A-769E-4A43-9851-1FFB3BC94A9F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4645615" y="2040021"/>
            <a:ext cx="3878707" cy="33696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400" b="1" i="0" kern="1200" dirty="0">
                <a:solidFill>
                  <a:schemeClr val="accent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3" name="Text Placeholder 8">
            <a:extLst>
              <a:ext uri="{FF2B5EF4-FFF2-40B4-BE49-F238E27FC236}">
                <a16:creationId xmlns:a16="http://schemas.microsoft.com/office/drawing/2014/main" id="{9D1AAF0F-2C2A-734B-B00F-F061AE6DE218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3813350" y="2040021"/>
            <a:ext cx="672478" cy="693576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ctr">
              <a:defRPr lang="en-US" sz="3200" b="1" dirty="0">
                <a:solidFill>
                  <a:schemeClr val="accent1"/>
                </a:solidFill>
              </a:defRPr>
            </a:lvl1pPr>
          </a:lstStyle>
          <a:p>
            <a:pPr lvl="0" algn="ctr"/>
            <a:r>
              <a:rPr lang="en-US"/>
              <a:t>03</a:t>
            </a:r>
          </a:p>
        </p:txBody>
      </p:sp>
      <p:sp>
        <p:nvSpPr>
          <p:cNvPr id="124" name="Text Placeholder 4">
            <a:extLst>
              <a:ext uri="{FF2B5EF4-FFF2-40B4-BE49-F238E27FC236}">
                <a16:creationId xmlns:a16="http://schemas.microsoft.com/office/drawing/2014/main" id="{8D272742-9404-1A41-B499-41B229D7A9C7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4645615" y="2396637"/>
            <a:ext cx="3878707" cy="336960"/>
          </a:xfrm>
          <a:prstGeom prst="rect">
            <a:avLst/>
          </a:prstGeom>
        </p:spPr>
        <p:txBody>
          <a:bodyPr lIns="0" tIns="0" anchor="t"/>
          <a:lstStyle>
            <a:lvl1pPr>
              <a:defRPr sz="1200">
                <a:solidFill>
                  <a:schemeClr val="tx1"/>
                </a:solidFill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5" name="Text Placeholder 4">
            <a:extLst>
              <a:ext uri="{FF2B5EF4-FFF2-40B4-BE49-F238E27FC236}">
                <a16:creationId xmlns:a16="http://schemas.microsoft.com/office/drawing/2014/main" id="{7282B8FA-E88E-5B41-83AA-2ED3D85AC861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4645615" y="2921735"/>
            <a:ext cx="3878707" cy="33696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400" b="1" i="0" kern="1200" dirty="0">
                <a:solidFill>
                  <a:schemeClr val="accent3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6" name="Text Placeholder 8">
            <a:extLst>
              <a:ext uri="{FF2B5EF4-FFF2-40B4-BE49-F238E27FC236}">
                <a16:creationId xmlns:a16="http://schemas.microsoft.com/office/drawing/2014/main" id="{ED35D191-5360-274D-8339-74CA37A4B924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3809536" y="2921735"/>
            <a:ext cx="676291" cy="693576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ctr">
              <a:defRPr lang="en-US" sz="3200" b="1" dirty="0">
                <a:solidFill>
                  <a:schemeClr val="accent3"/>
                </a:solidFill>
              </a:defRPr>
            </a:lvl1pPr>
          </a:lstStyle>
          <a:p>
            <a:pPr lvl="0" algn="ctr"/>
            <a:r>
              <a:rPr lang="en-US"/>
              <a:t>04</a:t>
            </a:r>
          </a:p>
        </p:txBody>
      </p:sp>
      <p:sp>
        <p:nvSpPr>
          <p:cNvPr id="127" name="Text Placeholder 4">
            <a:extLst>
              <a:ext uri="{FF2B5EF4-FFF2-40B4-BE49-F238E27FC236}">
                <a16:creationId xmlns:a16="http://schemas.microsoft.com/office/drawing/2014/main" id="{A9E01E94-A714-D248-B7D1-777452121A5E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4645615" y="3278351"/>
            <a:ext cx="3878707" cy="336960"/>
          </a:xfrm>
          <a:prstGeom prst="rect">
            <a:avLst/>
          </a:prstGeom>
        </p:spPr>
        <p:txBody>
          <a:bodyPr lIns="0" tIns="0" anchor="t"/>
          <a:lstStyle>
            <a:lvl1pPr>
              <a:defRPr sz="1200">
                <a:solidFill>
                  <a:schemeClr val="tx1"/>
                </a:solidFill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8" name="Text Placeholder 4">
            <a:extLst>
              <a:ext uri="{FF2B5EF4-FFF2-40B4-BE49-F238E27FC236}">
                <a16:creationId xmlns:a16="http://schemas.microsoft.com/office/drawing/2014/main" id="{69827C6E-2E5A-654F-8129-EECF7C674BF4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4645615" y="3803449"/>
            <a:ext cx="3878707" cy="33696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400" b="1" i="0" kern="1200" dirty="0">
                <a:solidFill>
                  <a:schemeClr val="bg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9" name="Text Placeholder 8">
            <a:extLst>
              <a:ext uri="{FF2B5EF4-FFF2-40B4-BE49-F238E27FC236}">
                <a16:creationId xmlns:a16="http://schemas.microsoft.com/office/drawing/2014/main" id="{AEEFF60B-AB80-7C4E-AE06-84447952CB7B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3813350" y="3803450"/>
            <a:ext cx="672478" cy="693575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ctr">
              <a:defRPr lang="en-US" sz="3200" b="1" dirty="0">
                <a:solidFill>
                  <a:schemeClr val="bg2"/>
                </a:solidFill>
              </a:defRPr>
            </a:lvl1pPr>
          </a:lstStyle>
          <a:p>
            <a:pPr lvl="0" algn="ctr"/>
            <a:r>
              <a:rPr lang="en-US"/>
              <a:t>05</a:t>
            </a:r>
          </a:p>
        </p:txBody>
      </p:sp>
      <p:sp>
        <p:nvSpPr>
          <p:cNvPr id="130" name="Text Placeholder 4">
            <a:extLst>
              <a:ext uri="{FF2B5EF4-FFF2-40B4-BE49-F238E27FC236}">
                <a16:creationId xmlns:a16="http://schemas.microsoft.com/office/drawing/2014/main" id="{001E0006-A93F-5D4E-B60E-1159575D155E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4645615" y="4160065"/>
            <a:ext cx="3878707" cy="336960"/>
          </a:xfrm>
          <a:prstGeom prst="rect">
            <a:avLst/>
          </a:prstGeom>
        </p:spPr>
        <p:txBody>
          <a:bodyPr lIns="0" tIns="0" anchor="t"/>
          <a:lstStyle>
            <a:lvl1pPr>
              <a:defRPr sz="1200">
                <a:solidFill>
                  <a:schemeClr val="tx1"/>
                </a:solidFill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/>
              <a:t>Click to add text</a:t>
            </a:r>
          </a:p>
        </p:txBody>
      </p: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339C5B0B-1272-1A46-9F84-72356DD13D74}"/>
              </a:ext>
            </a:extLst>
          </p:cNvPr>
          <p:cNvCxnSpPr>
            <a:cxnSpLocks/>
          </p:cNvCxnSpPr>
          <p:nvPr userDrawn="1"/>
        </p:nvCxnSpPr>
        <p:spPr>
          <a:xfrm>
            <a:off x="4565723" y="3927987"/>
            <a:ext cx="0" cy="444500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1265482E-CCD0-7846-B969-D7D97C615087}"/>
              </a:ext>
            </a:extLst>
          </p:cNvPr>
          <p:cNvCxnSpPr>
            <a:cxnSpLocks/>
          </p:cNvCxnSpPr>
          <p:nvPr userDrawn="1"/>
        </p:nvCxnSpPr>
        <p:spPr>
          <a:xfrm>
            <a:off x="4565723" y="3046273"/>
            <a:ext cx="0" cy="444500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A984A4B3-E99F-7749-90E7-2C6E22E3CBDB}"/>
              </a:ext>
            </a:extLst>
          </p:cNvPr>
          <p:cNvCxnSpPr>
            <a:cxnSpLocks/>
          </p:cNvCxnSpPr>
          <p:nvPr userDrawn="1"/>
        </p:nvCxnSpPr>
        <p:spPr>
          <a:xfrm>
            <a:off x="4565723" y="2164559"/>
            <a:ext cx="0" cy="444500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69C01CEA-6C4C-BF4A-9905-36DE0F7CCDA5}"/>
              </a:ext>
            </a:extLst>
          </p:cNvPr>
          <p:cNvCxnSpPr>
            <a:cxnSpLocks/>
          </p:cNvCxnSpPr>
          <p:nvPr userDrawn="1"/>
        </p:nvCxnSpPr>
        <p:spPr>
          <a:xfrm>
            <a:off x="4565723" y="1282845"/>
            <a:ext cx="0" cy="444500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12C2A6EB-33DC-2843-AE4F-60FBEE0A4511}"/>
              </a:ext>
            </a:extLst>
          </p:cNvPr>
          <p:cNvCxnSpPr>
            <a:cxnSpLocks/>
          </p:cNvCxnSpPr>
          <p:nvPr userDrawn="1"/>
        </p:nvCxnSpPr>
        <p:spPr>
          <a:xfrm>
            <a:off x="4565723" y="398960"/>
            <a:ext cx="0" cy="444500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6839" y="1924753"/>
            <a:ext cx="2740661" cy="85312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</a:t>
            </a:r>
            <a:br>
              <a:rPr lang="en-US"/>
            </a:br>
            <a:r>
              <a:rPr lang="en-US"/>
              <a:t>Add Title</a:t>
            </a:r>
          </a:p>
        </p:txBody>
      </p:sp>
      <p:sp>
        <p:nvSpPr>
          <p:cNvPr id="27" name="Slide Number Placeholder 2">
            <a:extLst>
              <a:ext uri="{FF2B5EF4-FFF2-40B4-BE49-F238E27FC236}">
                <a16:creationId xmlns:a16="http://schemas.microsoft.com/office/drawing/2014/main" id="{4CEAB0D7-EE10-3240-ACA1-CAE55C9024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30" name="Picture 29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AB167D74-A4B8-AA45-8E77-F9ED2F62A45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118" t="1215"/>
          <a:stretch/>
        </p:blipFill>
        <p:spPr>
          <a:xfrm>
            <a:off x="-1" y="-4573"/>
            <a:ext cx="3301609" cy="4706747"/>
          </a:xfrm>
          <a:prstGeom prst="rect">
            <a:avLst/>
          </a:prstGeom>
        </p:spPr>
      </p:pic>
      <p:sp>
        <p:nvSpPr>
          <p:cNvPr id="26" name="Picture Placeholder 4">
            <a:extLst>
              <a:ext uri="{FF2B5EF4-FFF2-40B4-BE49-F238E27FC236}">
                <a16:creationId xmlns:a16="http://schemas.microsoft.com/office/drawing/2014/main" id="{EE00522D-98A5-064E-B37C-B66BA2BE6C82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-1" y="-1"/>
            <a:ext cx="3301609" cy="4698058"/>
          </a:xfrm>
          <a:prstGeom prst="rect">
            <a:avLst/>
          </a:prstGeom>
        </p:spPr>
        <p:txBody>
          <a:bodyPr vert="horz" lIns="548640" tIns="1554480" rIns="548640" bIns="45720" rtlCol="0" anchor="t">
            <a:noAutofit/>
          </a:bodyPr>
          <a:lstStyle>
            <a:lvl1pPr>
              <a:defRPr lang="en-US" sz="800" dirty="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</a:defRPr>
            </a:lvl1pPr>
          </a:lstStyle>
          <a:p>
            <a:pPr marR="0" lvl="0" algn="ctr" fontAlgn="auto">
              <a:buSzTx/>
              <a:tabLst/>
            </a:pPr>
            <a:r>
              <a:rPr lang="en-US"/>
              <a:t>Click icon to change image, or delete the overlay to keep existing image</a:t>
            </a:r>
          </a:p>
        </p:txBody>
      </p:sp>
    </p:spTree>
    <p:extLst>
      <p:ext uri="{BB962C8B-B14F-4D97-AF65-F5344CB8AC3E}">
        <p14:creationId xmlns:p14="http://schemas.microsoft.com/office/powerpoint/2010/main" val="2391007643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microsoft.com/office/2007/relationships/hdphoto" Target="../media/hdphoto1.wdp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emf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13" Type="http://schemas.openxmlformats.org/officeDocument/2006/relationships/slideLayout" Target="../slideLayouts/slideLayout33.xml"/><Relationship Id="rId18" Type="http://schemas.openxmlformats.org/officeDocument/2006/relationships/slideLayout" Target="../slideLayouts/slideLayout38.xml"/><Relationship Id="rId3" Type="http://schemas.openxmlformats.org/officeDocument/2006/relationships/slideLayout" Target="../slideLayouts/slideLayout23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32.xml"/><Relationship Id="rId17" Type="http://schemas.openxmlformats.org/officeDocument/2006/relationships/slideLayout" Target="../slideLayouts/slideLayout37.xml"/><Relationship Id="rId2" Type="http://schemas.openxmlformats.org/officeDocument/2006/relationships/slideLayout" Target="../slideLayouts/slideLayout22.xml"/><Relationship Id="rId16" Type="http://schemas.openxmlformats.org/officeDocument/2006/relationships/slideLayout" Target="../slideLayouts/slideLayout36.xml"/><Relationship Id="rId20" Type="http://schemas.openxmlformats.org/officeDocument/2006/relationships/slideLayout" Target="../slideLayouts/slideLayout40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5.xml"/><Relationship Id="rId15" Type="http://schemas.openxmlformats.org/officeDocument/2006/relationships/slideLayout" Target="../slideLayouts/slideLayout35.xml"/><Relationship Id="rId23" Type="http://schemas.openxmlformats.org/officeDocument/2006/relationships/image" Target="../media/image3.png"/><Relationship Id="rId10" Type="http://schemas.openxmlformats.org/officeDocument/2006/relationships/slideLayout" Target="../slideLayouts/slideLayout30.xml"/><Relationship Id="rId19" Type="http://schemas.openxmlformats.org/officeDocument/2006/relationships/slideLayout" Target="../slideLayouts/slideLayout39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Relationship Id="rId14" Type="http://schemas.openxmlformats.org/officeDocument/2006/relationships/slideLayout" Target="../slideLayouts/slideLayout34.xml"/><Relationship Id="rId22" Type="http://schemas.openxmlformats.org/officeDocument/2006/relationships/image" Target="../media/image1.emf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3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42.xml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1.emf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44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47.xml"/><Relationship Id="rId7" Type="http://schemas.openxmlformats.org/officeDocument/2006/relationships/image" Target="../media/image1.emf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image" Target="../media/image38.png"/><Relationship Id="rId5" Type="http://schemas.openxmlformats.org/officeDocument/2006/relationships/theme" Target="../theme/theme4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48.xml"/><Relationship Id="rId9" Type="http://schemas.microsoft.com/office/2007/relationships/hdphoto" Target="../media/hdphoto2.wdp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3.png"/><Relationship Id="rId1" Type="http://schemas.openxmlformats.org/officeDocument/2006/relationships/theme" Target="../theme/theme5.xml"/><Relationship Id="rId6" Type="http://schemas.openxmlformats.org/officeDocument/2006/relationships/image" Target="../media/image3.png"/><Relationship Id="rId5" Type="http://schemas.microsoft.com/office/2007/relationships/hdphoto" Target="../media/hdphoto6.wdp"/><Relationship Id="rId4" Type="http://schemas.openxmlformats.org/officeDocument/2006/relationships/image" Target="../media/image2.pn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51.xml"/><Relationship Id="rId7" Type="http://schemas.openxmlformats.org/officeDocument/2006/relationships/image" Target="../media/image1.emf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6" Type="http://schemas.openxmlformats.org/officeDocument/2006/relationships/image" Target="../media/image44.jpeg"/><Relationship Id="rId5" Type="http://schemas.openxmlformats.org/officeDocument/2006/relationships/theme" Target="../theme/theme6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52.xml"/><Relationship Id="rId9" Type="http://schemas.microsoft.com/office/2007/relationships/hdphoto" Target="../media/hdphoto7.wdp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55.xml"/><Relationship Id="rId7" Type="http://schemas.openxmlformats.org/officeDocument/2006/relationships/image" Target="../media/image1.emf"/><Relationship Id="rId2" Type="http://schemas.openxmlformats.org/officeDocument/2006/relationships/slideLayout" Target="../slideLayouts/slideLayout54.xml"/><Relationship Id="rId1" Type="http://schemas.openxmlformats.org/officeDocument/2006/relationships/slideLayout" Target="../slideLayouts/slideLayout53.xml"/><Relationship Id="rId6" Type="http://schemas.openxmlformats.org/officeDocument/2006/relationships/image" Target="../media/image50.png"/><Relationship Id="rId5" Type="http://schemas.openxmlformats.org/officeDocument/2006/relationships/theme" Target="../theme/theme7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56.xml"/><Relationship Id="rId9" Type="http://schemas.microsoft.com/office/2007/relationships/hdphoto" Target="../media/hdphoto11.wdp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59.xml"/><Relationship Id="rId7" Type="http://schemas.openxmlformats.org/officeDocument/2006/relationships/image" Target="../media/image1.emf"/><Relationship Id="rId2" Type="http://schemas.openxmlformats.org/officeDocument/2006/relationships/slideLayout" Target="../slideLayouts/slideLayout58.xml"/><Relationship Id="rId1" Type="http://schemas.openxmlformats.org/officeDocument/2006/relationships/slideLayout" Target="../slideLayouts/slideLayout57.xml"/><Relationship Id="rId6" Type="http://schemas.openxmlformats.org/officeDocument/2006/relationships/image" Target="../media/image58.jpeg"/><Relationship Id="rId5" Type="http://schemas.openxmlformats.org/officeDocument/2006/relationships/theme" Target="../theme/theme8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60.xml"/><Relationship Id="rId9" Type="http://schemas.microsoft.com/office/2007/relationships/hdphoto" Target="../media/hdphoto15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B10A9F2-A1E0-E94D-82A3-588C1C5F1A1D}"/>
              </a:ext>
            </a:extLst>
          </p:cNvPr>
          <p:cNvSpPr/>
          <p:nvPr userDrawn="1"/>
        </p:nvSpPr>
        <p:spPr>
          <a:xfrm>
            <a:off x="0" y="4700985"/>
            <a:ext cx="9144000" cy="442516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9A85343-723A-3440-A14C-8D2A91DCAE98}"/>
              </a:ext>
            </a:extLst>
          </p:cNvPr>
          <p:cNvPicPr>
            <a:picLocks noChangeAspect="1"/>
          </p:cNvPicPr>
          <p:nvPr userDrawn="1"/>
        </p:nvPicPr>
        <p:blipFill>
          <a:blip r:embed="rId22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8355" y="4763075"/>
            <a:ext cx="1809826" cy="325694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287547" y="153484"/>
            <a:ext cx="8568908" cy="513266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/>
          <a:p>
            <a:r>
              <a:rPr lang="en-US" noProof="0"/>
              <a:t>Click to Add Title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B85E2C7-9DEE-2749-8D3E-424DEB13B151}"/>
              </a:ext>
            </a:extLst>
          </p:cNvPr>
          <p:cNvSpPr/>
          <p:nvPr userDrawn="1"/>
        </p:nvSpPr>
        <p:spPr>
          <a:xfrm>
            <a:off x="3840070" y="4854742"/>
            <a:ext cx="1463862" cy="215444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marL="0" algn="ctr" defTabSz="457200" rtl="0" eaLnBrk="1" latinLnBrk="0" hangingPunct="1"/>
            <a:r>
              <a:rPr lang="en-US" sz="800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2F31DDE-E6BB-EF45-952A-D0FA21CC1CF0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251E2FDE-C943-DC49-81D4-58535D13C7F1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287545" y="923020"/>
            <a:ext cx="8568907" cy="34838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add text 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8BB477A-C9AB-4E42-BEA0-CDEC44B18175}"/>
              </a:ext>
            </a:extLst>
          </p:cNvPr>
          <p:cNvGrpSpPr/>
          <p:nvPr userDrawn="1"/>
        </p:nvGrpSpPr>
        <p:grpSpPr>
          <a:xfrm>
            <a:off x="8004175" y="4794250"/>
            <a:ext cx="862967" cy="289121"/>
            <a:chOff x="8004175" y="4794250"/>
            <a:chExt cx="862967" cy="289121"/>
          </a:xfrm>
        </p:grpSpPr>
        <p:pic>
          <p:nvPicPr>
            <p:cNvPr id="17" name="Picture 16" descr="A close up of a sign&#10;&#10;Description automatically generated">
              <a:extLst>
                <a:ext uri="{FF2B5EF4-FFF2-40B4-BE49-F238E27FC236}">
                  <a16:creationId xmlns:a16="http://schemas.microsoft.com/office/drawing/2014/main" id="{D85B9D30-0856-2A44-8F9F-A576604A054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3">
              <a:extLst>
                <a:ext uri="{BEBA8EAE-BF5A-486C-A8C5-ECC9F3942E4B}">
                  <a14:imgProps xmlns:a14="http://schemas.microsoft.com/office/drawing/2010/main">
                    <a14:imgLayer r:embed="rId24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0" name="Picture 19" descr="A close up of a sign&#10;&#10;Description automatically generated">
              <a:extLst>
                <a:ext uri="{FF2B5EF4-FFF2-40B4-BE49-F238E27FC236}">
                  <a16:creationId xmlns:a16="http://schemas.microsoft.com/office/drawing/2014/main" id="{CDC8142B-67DB-9540-81FA-1B3130036BCC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5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316352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65" r:id="rId1"/>
    <p:sldLayoutId id="2147484164" r:id="rId2"/>
    <p:sldLayoutId id="2147484275" r:id="rId3"/>
    <p:sldLayoutId id="2147484156" r:id="rId4"/>
    <p:sldLayoutId id="2147484038" r:id="rId5"/>
    <p:sldLayoutId id="2147484042" r:id="rId6"/>
    <p:sldLayoutId id="2147484194" r:id="rId7"/>
    <p:sldLayoutId id="2147484235" r:id="rId8"/>
    <p:sldLayoutId id="2147484236" r:id="rId9"/>
    <p:sldLayoutId id="2147484159" r:id="rId10"/>
    <p:sldLayoutId id="2147484323" r:id="rId11"/>
    <p:sldLayoutId id="2147484183" r:id="rId12"/>
    <p:sldLayoutId id="2147484271" r:id="rId13"/>
    <p:sldLayoutId id="2147484158" r:id="rId14"/>
    <p:sldLayoutId id="2147484044" r:id="rId15"/>
    <p:sldLayoutId id="2147484043" r:id="rId16"/>
    <p:sldLayoutId id="2147484187" r:id="rId17"/>
    <p:sldLayoutId id="2147484322" r:id="rId18"/>
    <p:sldLayoutId id="2147484315" r:id="rId19"/>
    <p:sldLayoutId id="2147484318" r:id="rId20"/>
  </p:sldLayoutIdLst>
  <p:transition>
    <p:fade/>
  </p:transition>
  <p:hf hdr="0" ftr="0" dt="0"/>
  <p:txStyles>
    <p:titleStyle>
      <a:lvl1pPr algn="l" defTabSz="457200" rtl="0" eaLnBrk="1" latinLnBrk="0" hangingPunct="1">
        <a:lnSpc>
          <a:spcPct val="85000"/>
        </a:lnSpc>
        <a:spcBef>
          <a:spcPts val="0"/>
        </a:spcBef>
        <a:spcAft>
          <a:spcPts val="0"/>
        </a:spcAft>
        <a:buNone/>
        <a:defRPr sz="2800" b="1" i="0" kern="1200">
          <a:solidFill>
            <a:schemeClr val="tx2"/>
          </a:solidFill>
          <a:latin typeface="+mj-lt"/>
          <a:ea typeface="Helvetica Neue" panose="02000503000000020004" pitchFamily="2" charset="0"/>
          <a:cs typeface="Helvetica Neue" panose="02000503000000020004" pitchFamily="2" charset="0"/>
        </a:defRPr>
      </a:lvl1pPr>
    </p:titleStyle>
    <p:bodyStyle>
      <a:lvl1pPr marL="120650" indent="-120650" algn="l" defTabSz="457200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chemeClr val="tx2"/>
        </a:buClr>
        <a:buFont typeface="Arial" panose="020B0604020202020204" pitchFamily="34" charset="0"/>
        <a:buNone/>
        <a:defRPr sz="2000" b="0" i="0" kern="120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1pPr>
      <a:lvl2pPr marL="120650" indent="-120650" algn="l" defTabSz="4572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Clr>
          <a:schemeClr val="tx2"/>
        </a:buClr>
        <a:buSzPct val="90000"/>
        <a:buFont typeface="Arial" panose="020B0604020202020204" pitchFamily="34" charset="0"/>
        <a:buChar char="•"/>
        <a:tabLst/>
        <a:defRPr lang="en-US" sz="1800" b="0" i="0" kern="1200" baseline="0" dirty="0" smtClean="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2pPr>
      <a:lvl3pPr marL="344488" indent="-118872" algn="l" defTabSz="4572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Clr>
          <a:schemeClr val="tx2"/>
        </a:buClr>
        <a:buSzPct val="90000"/>
        <a:buFont typeface="System Font Regular"/>
        <a:buChar char="⁃"/>
        <a:tabLst/>
        <a:defRPr sz="1800" b="0" i="0" kern="120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3pPr>
      <a:lvl4pPr marL="573088" indent="-118872" algn="l" defTabSz="4572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Clr>
          <a:schemeClr val="tx2"/>
        </a:buClr>
        <a:buSzPct val="90000"/>
        <a:buFont typeface="System Font Regular"/>
        <a:buChar char="◦"/>
        <a:tabLst/>
        <a:defRPr sz="1800" b="0" i="0" kern="120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4pPr>
      <a:lvl5pPr marL="800100" indent="-111125" algn="l" defTabSz="4572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Clr>
          <a:schemeClr val="tx2"/>
        </a:buClr>
        <a:buSzPct val="90000"/>
        <a:buFont typeface="System Font Regular"/>
        <a:buChar char="‣"/>
        <a:tabLst/>
        <a:defRPr sz="1800" b="0" i="0" kern="120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5pPr>
      <a:lvl6pPr marL="1463040" indent="0" algn="l" defTabSz="457200" rtl="0" eaLnBrk="1" latinLnBrk="0" hangingPunct="1">
        <a:lnSpc>
          <a:spcPct val="140000"/>
        </a:lnSpc>
        <a:spcBef>
          <a:spcPts val="24"/>
        </a:spcBef>
        <a:buFont typeface="Arial" panose="020B0604020202020204" pitchFamily="34" charset="0"/>
        <a:buNone/>
        <a:defRPr sz="2800" kern="1200">
          <a:solidFill>
            <a:srgbClr val="7C878E"/>
          </a:solidFill>
          <a:latin typeface="+mn-lt"/>
          <a:ea typeface="+mn-ea"/>
          <a:cs typeface="+mn-cs"/>
        </a:defRPr>
      </a:lvl6pPr>
      <a:lvl7pPr marL="1737360" indent="0" algn="l" defTabSz="457200" rtl="0" eaLnBrk="1" latinLnBrk="0" hangingPunct="1">
        <a:lnSpc>
          <a:spcPct val="140000"/>
        </a:lnSpc>
        <a:spcBef>
          <a:spcPts val="24"/>
        </a:spcBef>
        <a:buFont typeface="Arial"/>
        <a:buNone/>
        <a:defRPr sz="2800" kern="1200" baseline="0">
          <a:solidFill>
            <a:srgbClr val="7C878E"/>
          </a:solidFill>
          <a:latin typeface="+mn-lt"/>
          <a:ea typeface="+mn-ea"/>
          <a:cs typeface="+mn-cs"/>
        </a:defRPr>
      </a:lvl7pPr>
      <a:lvl8pPr marL="2011680" indent="0" algn="l" defTabSz="457200" rtl="0" eaLnBrk="1" latinLnBrk="0" hangingPunct="1">
        <a:lnSpc>
          <a:spcPct val="140000"/>
        </a:lnSpc>
        <a:spcBef>
          <a:spcPts val="24"/>
        </a:spcBef>
        <a:buFont typeface="Arial"/>
        <a:buNone/>
        <a:defRPr sz="2800" kern="1200" baseline="0">
          <a:solidFill>
            <a:srgbClr val="7C878E"/>
          </a:solidFill>
          <a:latin typeface="+mn-lt"/>
          <a:ea typeface="+mn-ea"/>
          <a:cs typeface="+mn-cs"/>
        </a:defRPr>
      </a:lvl8pPr>
      <a:lvl9pPr marL="2286000" indent="0" algn="l" defTabSz="457200" rtl="0" eaLnBrk="1" latinLnBrk="0" hangingPunct="1">
        <a:lnSpc>
          <a:spcPct val="140000"/>
        </a:lnSpc>
        <a:spcBef>
          <a:spcPts val="24"/>
        </a:spcBef>
        <a:buFont typeface="Arial" panose="020B0604020202020204" pitchFamily="34" charset="0"/>
        <a:buNone/>
        <a:defRPr lang="en-US" sz="2800" kern="1200" baseline="0" dirty="0" smtClean="0">
          <a:solidFill>
            <a:srgbClr val="7C878E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93">
          <p15:clr>
            <a:srgbClr val="F26B43"/>
          </p15:clr>
        </p15:guide>
        <p15:guide id="2" pos="2880">
          <p15:clr>
            <a:srgbClr val="F26B43"/>
          </p15:clr>
        </p15:guide>
        <p15:guide id="3" pos="168" userDrawn="1">
          <p15:clr>
            <a:srgbClr val="F26B43"/>
          </p15:clr>
        </p15:guide>
        <p15:guide id="5" orient="horz" pos="3163">
          <p15:clr>
            <a:srgbClr val="F26B43"/>
          </p15:clr>
        </p15:guide>
        <p15:guide id="6" pos="5580">
          <p15:clr>
            <a:srgbClr val="F26B43"/>
          </p15:clr>
        </p15:guide>
        <p15:guide id="7" orient="horz" pos="425">
          <p15:clr>
            <a:srgbClr val="F26B43"/>
          </p15:clr>
        </p15:guide>
        <p15:guide id="8" orient="horz" pos="588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7547" y="153484"/>
            <a:ext cx="8568908" cy="513266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/>
          <a:p>
            <a:r>
              <a:rPr lang="en-US" noProof="0"/>
              <a:t>Click to Add Title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B85E2C7-9DEE-2749-8D3E-424DEB13B151}"/>
              </a:ext>
            </a:extLst>
          </p:cNvPr>
          <p:cNvSpPr/>
          <p:nvPr userDrawn="1"/>
        </p:nvSpPr>
        <p:spPr>
          <a:xfrm>
            <a:off x="3840070" y="4854742"/>
            <a:ext cx="1463862" cy="215444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pPr marL="0" algn="ctr" defTabSz="457200" rtl="0" eaLnBrk="1" latinLnBrk="0" hangingPunct="1"/>
            <a:r>
              <a:rPr lang="en-US" sz="800">
                <a:solidFill>
                  <a:schemeClr val="tx1">
                    <a:lumMod val="50000"/>
                  </a:schemeClr>
                </a:solidFill>
              </a:rPr>
              <a:t>Confidential and Proprietary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34F7E3-E31D-6245-96D7-7EB7AAC44A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7545" y="923020"/>
            <a:ext cx="8568907" cy="34838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DBB97A2-614B-BD46-839B-031064799D6A}"/>
              </a:ext>
            </a:extLst>
          </p:cNvPr>
          <p:cNvPicPr>
            <a:picLocks noChangeAspect="1"/>
          </p:cNvPicPr>
          <p:nvPr userDrawn="1"/>
        </p:nvPicPr>
        <p:blipFill>
          <a:blip r:embed="rId2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8354" y="4763075"/>
            <a:ext cx="1809827" cy="325694"/>
          </a:xfrm>
          <a:prstGeom prst="rect">
            <a:avLst/>
          </a:prstGeom>
        </p:spPr>
      </p:pic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DACF804F-C6C2-1B46-823A-D918C287F7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EDB9C8F-3113-1149-9003-8544FAC473F2}"/>
              </a:ext>
            </a:extLst>
          </p:cNvPr>
          <p:cNvGrpSpPr/>
          <p:nvPr userDrawn="1"/>
        </p:nvGrpSpPr>
        <p:grpSpPr>
          <a:xfrm>
            <a:off x="8004175" y="4794250"/>
            <a:ext cx="862967" cy="289121"/>
            <a:chOff x="8004175" y="4794250"/>
            <a:chExt cx="862967" cy="289121"/>
          </a:xfrm>
        </p:grpSpPr>
        <p:pic>
          <p:nvPicPr>
            <p:cNvPr id="16" name="Picture 15" descr="A close up of a sign&#10;&#10;Description automatically generated">
              <a:extLst>
                <a:ext uri="{FF2B5EF4-FFF2-40B4-BE49-F238E27FC236}">
                  <a16:creationId xmlns:a16="http://schemas.microsoft.com/office/drawing/2014/main" id="{9AF60A1C-96C1-9C4A-B5D8-7FAEE70227E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3"/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17" name="Picture 16" descr="A close up of a sign&#10;&#10;Description automatically generated">
              <a:extLst>
                <a:ext uri="{FF2B5EF4-FFF2-40B4-BE49-F238E27FC236}">
                  <a16:creationId xmlns:a16="http://schemas.microsoft.com/office/drawing/2014/main" id="{8E7C997B-356E-884C-B228-A4F8ED47822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3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558927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06" r:id="rId1"/>
    <p:sldLayoutId id="2147484211" r:id="rId2"/>
    <p:sldLayoutId id="2147484274" r:id="rId3"/>
    <p:sldLayoutId id="2147484212" r:id="rId4"/>
    <p:sldLayoutId id="2147484213" r:id="rId5"/>
    <p:sldLayoutId id="2147484214" r:id="rId6"/>
    <p:sldLayoutId id="2147484207" r:id="rId7"/>
    <p:sldLayoutId id="2147484239" r:id="rId8"/>
    <p:sldLayoutId id="2147484240" r:id="rId9"/>
    <p:sldLayoutId id="2147484319" r:id="rId10"/>
    <p:sldLayoutId id="2147484321" r:id="rId11"/>
    <p:sldLayoutId id="2147484216" r:id="rId12"/>
    <p:sldLayoutId id="2147484223" r:id="rId13"/>
    <p:sldLayoutId id="2147484314" r:id="rId14"/>
    <p:sldLayoutId id="2147484219" r:id="rId15"/>
    <p:sldLayoutId id="2147484221" r:id="rId16"/>
    <p:sldLayoutId id="2147484283" r:id="rId17"/>
    <p:sldLayoutId id="2147484320" r:id="rId18"/>
    <p:sldLayoutId id="2147484316" r:id="rId19"/>
    <p:sldLayoutId id="2147484313" r:id="rId20"/>
  </p:sldLayoutIdLst>
  <p:transition>
    <p:fade/>
  </p:transition>
  <p:hf hdr="0" ftr="0" dt="0"/>
  <p:txStyles>
    <p:titleStyle>
      <a:lvl1pPr algn="l" defTabSz="457200" rtl="0" eaLnBrk="1" latinLnBrk="0" hangingPunct="1">
        <a:lnSpc>
          <a:spcPct val="85000"/>
        </a:lnSpc>
        <a:spcBef>
          <a:spcPts val="0"/>
        </a:spcBef>
        <a:spcAft>
          <a:spcPts val="0"/>
        </a:spcAft>
        <a:buNone/>
        <a:defRPr sz="2800" b="1" i="0" kern="1200">
          <a:solidFill>
            <a:srgbClr val="0088D0"/>
          </a:solidFill>
          <a:latin typeface="+mj-lt"/>
          <a:ea typeface="Helvetica Neue" panose="02000503000000020004" pitchFamily="2" charset="0"/>
          <a:cs typeface="Helvetica Neue" panose="02000503000000020004" pitchFamily="2" charset="0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chemeClr val="tx2"/>
        </a:buClr>
        <a:buFont typeface="Arial" panose="020B0604020202020204" pitchFamily="34" charset="0"/>
        <a:buNone/>
        <a:defRPr lang="en-US" sz="2000" b="0" i="0" kern="1200" dirty="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1pPr>
      <a:lvl2pPr marL="120650" indent="-120650" algn="l" defTabSz="4572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Clr>
          <a:schemeClr val="accent1"/>
        </a:buClr>
        <a:buSzPct val="90000"/>
        <a:buFont typeface="Arial" panose="020B0604020202020204" pitchFamily="34" charset="0"/>
        <a:buChar char="•"/>
        <a:tabLst/>
        <a:defRPr lang="en-US" sz="1800" b="0" i="0" kern="1200" baseline="0" dirty="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2pPr>
      <a:lvl3pPr marL="344488" indent="-118872" algn="l" defTabSz="4572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Clr>
          <a:schemeClr val="accent1"/>
        </a:buClr>
        <a:buSzPct val="90000"/>
        <a:buFont typeface="System Font Regular"/>
        <a:buChar char="⁃"/>
        <a:tabLst/>
        <a:defRPr lang="en-US" sz="1800" b="0" i="0" kern="1200" baseline="0" dirty="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3pPr>
      <a:lvl4pPr marL="573088" indent="-118872" algn="l" defTabSz="4572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Clr>
          <a:schemeClr val="accent1"/>
        </a:buClr>
        <a:buSzPct val="90000"/>
        <a:buFont typeface="System Font Regular"/>
        <a:buChar char="◦"/>
        <a:tabLst/>
        <a:defRPr lang="en-US" sz="1800" b="0" i="0" kern="1200" baseline="0" dirty="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4pPr>
      <a:lvl5pPr marL="800100" indent="-111125" algn="l" defTabSz="4572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Clr>
          <a:schemeClr val="accent1"/>
        </a:buClr>
        <a:buSzPct val="90000"/>
        <a:buFont typeface="System Font Regular"/>
        <a:buChar char="‣"/>
        <a:tabLst/>
        <a:defRPr lang="en-US" sz="1800" b="0" i="0" kern="1200" baseline="0" dirty="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5pPr>
      <a:lvl6pPr marL="1463040" indent="0" algn="l" defTabSz="457200" rtl="0" eaLnBrk="1" latinLnBrk="0" hangingPunct="1">
        <a:lnSpc>
          <a:spcPct val="140000"/>
        </a:lnSpc>
        <a:spcBef>
          <a:spcPts val="24"/>
        </a:spcBef>
        <a:buFont typeface="Arial" panose="020B0604020202020204" pitchFamily="34" charset="0"/>
        <a:buNone/>
        <a:defRPr sz="2800" kern="1200">
          <a:solidFill>
            <a:srgbClr val="7C878E"/>
          </a:solidFill>
          <a:latin typeface="+mn-lt"/>
          <a:ea typeface="+mn-ea"/>
          <a:cs typeface="+mn-cs"/>
        </a:defRPr>
      </a:lvl6pPr>
      <a:lvl7pPr marL="1737360" indent="0" algn="l" defTabSz="457200" rtl="0" eaLnBrk="1" latinLnBrk="0" hangingPunct="1">
        <a:lnSpc>
          <a:spcPct val="140000"/>
        </a:lnSpc>
        <a:spcBef>
          <a:spcPts val="24"/>
        </a:spcBef>
        <a:buFont typeface="Arial"/>
        <a:buNone/>
        <a:defRPr sz="2800" kern="1200" baseline="0">
          <a:solidFill>
            <a:srgbClr val="7C878E"/>
          </a:solidFill>
          <a:latin typeface="+mn-lt"/>
          <a:ea typeface="+mn-ea"/>
          <a:cs typeface="+mn-cs"/>
        </a:defRPr>
      </a:lvl7pPr>
      <a:lvl8pPr marL="2011680" indent="0" algn="l" defTabSz="457200" rtl="0" eaLnBrk="1" latinLnBrk="0" hangingPunct="1">
        <a:lnSpc>
          <a:spcPct val="140000"/>
        </a:lnSpc>
        <a:spcBef>
          <a:spcPts val="24"/>
        </a:spcBef>
        <a:buFont typeface="Arial"/>
        <a:buNone/>
        <a:defRPr sz="2800" kern="1200" baseline="0">
          <a:solidFill>
            <a:srgbClr val="7C878E"/>
          </a:solidFill>
          <a:latin typeface="+mn-lt"/>
          <a:ea typeface="+mn-ea"/>
          <a:cs typeface="+mn-cs"/>
        </a:defRPr>
      </a:lvl8pPr>
      <a:lvl9pPr marL="2286000" indent="0" algn="l" defTabSz="457200" rtl="0" eaLnBrk="1" latinLnBrk="0" hangingPunct="1">
        <a:lnSpc>
          <a:spcPct val="140000"/>
        </a:lnSpc>
        <a:spcBef>
          <a:spcPts val="24"/>
        </a:spcBef>
        <a:buFont typeface="Arial" panose="020B0604020202020204" pitchFamily="34" charset="0"/>
        <a:buNone/>
        <a:defRPr lang="en-US" sz="2800" kern="1200" baseline="0" dirty="0" smtClean="0">
          <a:solidFill>
            <a:srgbClr val="7C878E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93">
          <p15:clr>
            <a:srgbClr val="F26B43"/>
          </p15:clr>
        </p15:guide>
        <p15:guide id="2" pos="2880">
          <p15:clr>
            <a:srgbClr val="F26B43"/>
          </p15:clr>
        </p15:guide>
        <p15:guide id="3" pos="168">
          <p15:clr>
            <a:srgbClr val="F26B43"/>
          </p15:clr>
        </p15:guide>
        <p15:guide id="5" orient="horz" pos="3163">
          <p15:clr>
            <a:srgbClr val="F26B43"/>
          </p15:clr>
        </p15:guide>
        <p15:guide id="6" pos="5580">
          <p15:clr>
            <a:srgbClr val="F26B43"/>
          </p15:clr>
        </p15:guide>
        <p15:guide id="7" orient="horz" pos="425">
          <p15:clr>
            <a:srgbClr val="F26B43"/>
          </p15:clr>
        </p15:guide>
        <p15:guide id="8" orient="horz" pos="588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7547" y="153484"/>
            <a:ext cx="8568908" cy="513266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/>
          <a:p>
            <a:r>
              <a:rPr lang="en-US" noProof="0"/>
              <a:t>Click to Add Title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B85E2C7-9DEE-2749-8D3E-424DEB13B151}"/>
              </a:ext>
            </a:extLst>
          </p:cNvPr>
          <p:cNvSpPr/>
          <p:nvPr userDrawn="1"/>
        </p:nvSpPr>
        <p:spPr>
          <a:xfrm>
            <a:off x="3840070" y="4854742"/>
            <a:ext cx="1463862" cy="215444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pPr marL="0" algn="ctr" defTabSz="457200" rtl="0" eaLnBrk="1" latinLnBrk="0" hangingPunct="1"/>
            <a:r>
              <a:rPr lang="en-US" sz="800">
                <a:solidFill>
                  <a:schemeClr val="tx1">
                    <a:lumMod val="50000"/>
                  </a:schemeClr>
                </a:solidFill>
              </a:rPr>
              <a:t>Confidential and Proprietary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34F7E3-E31D-6245-96D7-7EB7AAC44A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7545" y="923020"/>
            <a:ext cx="8568907" cy="34838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DACF804F-C6C2-1B46-823A-D918C287F7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A089B88-B6FF-EB46-BD00-8F90CF125F94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8354" y="4763075"/>
            <a:ext cx="1809827" cy="325694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021F2199-D67B-FF4B-B21C-77A3148FF341}"/>
              </a:ext>
            </a:extLst>
          </p:cNvPr>
          <p:cNvGrpSpPr/>
          <p:nvPr userDrawn="1"/>
        </p:nvGrpSpPr>
        <p:grpSpPr>
          <a:xfrm>
            <a:off x="8004175" y="4794250"/>
            <a:ext cx="862967" cy="289121"/>
            <a:chOff x="8004175" y="4794250"/>
            <a:chExt cx="862967" cy="289121"/>
          </a:xfrm>
        </p:grpSpPr>
        <p:pic>
          <p:nvPicPr>
            <p:cNvPr id="16" name="Picture 15" descr="A close up of a sign&#10;&#10;Description automatically generated">
              <a:extLst>
                <a:ext uri="{FF2B5EF4-FFF2-40B4-BE49-F238E27FC236}">
                  <a16:creationId xmlns:a16="http://schemas.microsoft.com/office/drawing/2014/main" id="{CF9E8360-7A19-A040-B093-CEB7431F7AE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7"/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17" name="Picture 16" descr="A close up of a sign&#10;&#10;Description automatically generated">
              <a:extLst>
                <a:ext uri="{FF2B5EF4-FFF2-40B4-BE49-F238E27FC236}">
                  <a16:creationId xmlns:a16="http://schemas.microsoft.com/office/drawing/2014/main" id="{371D90C3-0694-DC41-BAB7-62E3362C2EA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7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86141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09" r:id="rId1"/>
    <p:sldLayoutId id="2147484310" r:id="rId2"/>
    <p:sldLayoutId id="2147484311" r:id="rId3"/>
    <p:sldLayoutId id="2147484312" r:id="rId4"/>
  </p:sldLayoutIdLst>
  <p:transition>
    <p:fade/>
  </p:transition>
  <p:hf hdr="0" ftr="0" dt="0"/>
  <p:txStyles>
    <p:titleStyle>
      <a:lvl1pPr algn="l" defTabSz="457200" rtl="0" eaLnBrk="1" latinLnBrk="0" hangingPunct="1">
        <a:lnSpc>
          <a:spcPct val="85000"/>
        </a:lnSpc>
        <a:spcBef>
          <a:spcPts val="0"/>
        </a:spcBef>
        <a:spcAft>
          <a:spcPts val="0"/>
        </a:spcAft>
        <a:buNone/>
        <a:defRPr sz="2800" b="1" i="0" kern="1200">
          <a:solidFill>
            <a:srgbClr val="0088D0"/>
          </a:solidFill>
          <a:latin typeface="+mj-lt"/>
          <a:ea typeface="Helvetica Neue" panose="02000503000000020004" pitchFamily="2" charset="0"/>
          <a:cs typeface="Helvetica Neue" panose="02000503000000020004" pitchFamily="2" charset="0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chemeClr val="tx2"/>
        </a:buClr>
        <a:buFont typeface="Arial" panose="020B0604020202020204" pitchFamily="34" charset="0"/>
        <a:buNone/>
        <a:defRPr sz="2400" b="0" i="0" kern="1200">
          <a:solidFill>
            <a:schemeClr val="tx1">
              <a:lumMod val="50000"/>
            </a:schemeClr>
          </a:solidFill>
          <a:latin typeface="+mn-lt"/>
          <a:ea typeface="Helvetica Neue Thin" panose="020B0403020202020204" pitchFamily="34" charset="0"/>
          <a:cs typeface="+mn-cs"/>
        </a:defRPr>
      </a:lvl1pPr>
      <a:lvl2pPr marL="120650" indent="-120650" algn="l" defTabSz="4572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Clr>
          <a:schemeClr val="accent1"/>
        </a:buClr>
        <a:buSzPct val="90000"/>
        <a:buFont typeface="Arial" panose="020B0604020202020204" pitchFamily="34" charset="0"/>
        <a:buChar char="•"/>
        <a:tabLst/>
        <a:defRPr sz="2000" b="0" i="0" kern="1200" baseline="0">
          <a:solidFill>
            <a:schemeClr val="tx1">
              <a:lumMod val="50000"/>
            </a:schemeClr>
          </a:solidFill>
          <a:latin typeface="+mn-lt"/>
          <a:ea typeface="Helvetica Neue Thin" panose="020B0403020202020204" pitchFamily="34" charset="0"/>
          <a:cs typeface="+mn-cs"/>
        </a:defRPr>
      </a:lvl2pPr>
      <a:lvl3pPr marL="344488" indent="-118872" algn="l" defTabSz="4572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Clr>
          <a:schemeClr val="accent1"/>
        </a:buClr>
        <a:buSzPct val="90000"/>
        <a:buFont typeface="System Font Regular"/>
        <a:buChar char="⁃"/>
        <a:tabLst/>
        <a:defRPr sz="1800" b="0" i="0" kern="1200">
          <a:solidFill>
            <a:schemeClr val="tx1">
              <a:lumMod val="50000"/>
            </a:schemeClr>
          </a:solidFill>
          <a:latin typeface="+mn-lt"/>
          <a:ea typeface="Helvetica Neue Thin" panose="020B0403020202020204" pitchFamily="34" charset="0"/>
          <a:cs typeface="+mn-cs"/>
        </a:defRPr>
      </a:lvl3pPr>
      <a:lvl4pPr marL="573088" indent="-118872" algn="l" defTabSz="4572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Clr>
          <a:schemeClr val="accent1"/>
        </a:buClr>
        <a:buSzPct val="100000"/>
        <a:buFont typeface="System Font Regular"/>
        <a:buChar char="◦"/>
        <a:tabLst/>
        <a:defRPr sz="1600" b="0" i="0" kern="1200">
          <a:solidFill>
            <a:schemeClr val="tx1">
              <a:lumMod val="50000"/>
            </a:schemeClr>
          </a:solidFill>
          <a:latin typeface="+mn-lt"/>
          <a:ea typeface="Helvetica Neue Thin" panose="020B0403020202020204" pitchFamily="34" charset="0"/>
          <a:cs typeface="+mn-cs"/>
        </a:defRPr>
      </a:lvl4pPr>
      <a:lvl5pPr marL="800100" indent="-111125" algn="l" defTabSz="4572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Clr>
          <a:schemeClr val="accent1"/>
        </a:buClr>
        <a:buSzPct val="90000"/>
        <a:buFont typeface="System Font Regular"/>
        <a:buChar char="‣"/>
        <a:tabLst/>
        <a:defRPr sz="1400" b="0" i="0" kern="1200">
          <a:solidFill>
            <a:schemeClr val="tx1">
              <a:lumMod val="50000"/>
            </a:schemeClr>
          </a:solidFill>
          <a:latin typeface="+mn-lt"/>
          <a:ea typeface="Helvetica Neue Thin" panose="020B0403020202020204" pitchFamily="34" charset="0"/>
          <a:cs typeface="+mn-cs"/>
        </a:defRPr>
      </a:lvl5pPr>
      <a:lvl6pPr marL="1463040" indent="0" algn="l" defTabSz="457200" rtl="0" eaLnBrk="1" latinLnBrk="0" hangingPunct="1">
        <a:lnSpc>
          <a:spcPct val="140000"/>
        </a:lnSpc>
        <a:spcBef>
          <a:spcPts val="24"/>
        </a:spcBef>
        <a:buFont typeface="Arial" panose="020B0604020202020204" pitchFamily="34" charset="0"/>
        <a:buNone/>
        <a:defRPr sz="2800" kern="1200">
          <a:solidFill>
            <a:srgbClr val="7C878E"/>
          </a:solidFill>
          <a:latin typeface="+mn-lt"/>
          <a:ea typeface="+mn-ea"/>
          <a:cs typeface="+mn-cs"/>
        </a:defRPr>
      </a:lvl6pPr>
      <a:lvl7pPr marL="1737360" indent="0" algn="l" defTabSz="457200" rtl="0" eaLnBrk="1" latinLnBrk="0" hangingPunct="1">
        <a:lnSpc>
          <a:spcPct val="140000"/>
        </a:lnSpc>
        <a:spcBef>
          <a:spcPts val="24"/>
        </a:spcBef>
        <a:buFont typeface="Arial"/>
        <a:buNone/>
        <a:defRPr sz="2800" kern="1200" baseline="0">
          <a:solidFill>
            <a:srgbClr val="7C878E"/>
          </a:solidFill>
          <a:latin typeface="+mn-lt"/>
          <a:ea typeface="+mn-ea"/>
          <a:cs typeface="+mn-cs"/>
        </a:defRPr>
      </a:lvl7pPr>
      <a:lvl8pPr marL="2011680" indent="0" algn="l" defTabSz="457200" rtl="0" eaLnBrk="1" latinLnBrk="0" hangingPunct="1">
        <a:lnSpc>
          <a:spcPct val="140000"/>
        </a:lnSpc>
        <a:spcBef>
          <a:spcPts val="24"/>
        </a:spcBef>
        <a:buFont typeface="Arial"/>
        <a:buNone/>
        <a:defRPr sz="2800" kern="1200" baseline="0">
          <a:solidFill>
            <a:srgbClr val="7C878E"/>
          </a:solidFill>
          <a:latin typeface="+mn-lt"/>
          <a:ea typeface="+mn-ea"/>
          <a:cs typeface="+mn-cs"/>
        </a:defRPr>
      </a:lvl8pPr>
      <a:lvl9pPr marL="2286000" indent="0" algn="l" defTabSz="457200" rtl="0" eaLnBrk="1" latinLnBrk="0" hangingPunct="1">
        <a:lnSpc>
          <a:spcPct val="140000"/>
        </a:lnSpc>
        <a:spcBef>
          <a:spcPts val="24"/>
        </a:spcBef>
        <a:buFont typeface="Arial" panose="020B0604020202020204" pitchFamily="34" charset="0"/>
        <a:buNone/>
        <a:defRPr lang="en-US" sz="2800" kern="1200" baseline="0" dirty="0" smtClean="0">
          <a:solidFill>
            <a:srgbClr val="7C878E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93">
          <p15:clr>
            <a:srgbClr val="F26B43"/>
          </p15:clr>
        </p15:guide>
        <p15:guide id="2" pos="2880">
          <p15:clr>
            <a:srgbClr val="F26B43"/>
          </p15:clr>
        </p15:guide>
        <p15:guide id="3" pos="168">
          <p15:clr>
            <a:srgbClr val="F26B43"/>
          </p15:clr>
        </p15:guide>
        <p15:guide id="5" orient="horz" pos="3163">
          <p15:clr>
            <a:srgbClr val="F26B43"/>
          </p15:clr>
        </p15:guide>
        <p15:guide id="6" pos="5580">
          <p15:clr>
            <a:srgbClr val="F26B43"/>
          </p15:clr>
        </p15:guide>
        <p15:guide id="7" orient="horz" pos="425">
          <p15:clr>
            <a:srgbClr val="F26B43"/>
          </p15:clr>
        </p15:guide>
        <p15:guide id="8" orient="horz" pos="588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grass, outdoor, water, sitting&#10;&#10;Description automatically generated">
            <a:extLst>
              <a:ext uri="{FF2B5EF4-FFF2-40B4-BE49-F238E27FC236}">
                <a16:creationId xmlns:a16="http://schemas.microsoft.com/office/drawing/2014/main" id="{9117407E-E03D-7F42-9AF9-9E651C32609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42"/>
          <a:stretch/>
        </p:blipFill>
        <p:spPr>
          <a:xfrm>
            <a:off x="-1" y="4700984"/>
            <a:ext cx="9143999" cy="442516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287547" y="153484"/>
            <a:ext cx="8561178" cy="513266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/>
          <a:p>
            <a:r>
              <a:rPr lang="en-US"/>
              <a:t>Click to Add Title</a:t>
            </a:r>
            <a:endParaRPr lang="en-US" noProof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32E0ADB-35FD-7B46-A214-BC52654E7EC1}"/>
              </a:ext>
            </a:extLst>
          </p:cNvPr>
          <p:cNvSpPr/>
          <p:nvPr userDrawn="1"/>
        </p:nvSpPr>
        <p:spPr>
          <a:xfrm>
            <a:off x="3840070" y="4854742"/>
            <a:ext cx="1463862" cy="215444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marL="0" algn="ctr" defTabSz="457200" rtl="0" eaLnBrk="1" latinLnBrk="0" hangingPunct="1"/>
            <a:r>
              <a:rPr lang="en-US" sz="800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82D3820C-9DF6-384C-B100-D659676066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0984A0A-FF64-C44E-8A68-931060F8BD4C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8355" y="4763075"/>
            <a:ext cx="1809826" cy="325694"/>
          </a:xfrm>
          <a:prstGeom prst="rect">
            <a:avLst/>
          </a:prstGeom>
        </p:spPr>
      </p:pic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590C657C-DD50-0647-A9EA-EA2C251FAB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7545" y="923020"/>
            <a:ext cx="8568907" cy="34838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AA597BC-6DC9-DE48-84DD-A1B78C39F7D1}"/>
              </a:ext>
            </a:extLst>
          </p:cNvPr>
          <p:cNvGrpSpPr/>
          <p:nvPr userDrawn="1"/>
        </p:nvGrpSpPr>
        <p:grpSpPr>
          <a:xfrm>
            <a:off x="8004175" y="4794250"/>
            <a:ext cx="862967" cy="289121"/>
            <a:chOff x="8004175" y="4794250"/>
            <a:chExt cx="862967" cy="289121"/>
          </a:xfrm>
        </p:grpSpPr>
        <p:pic>
          <p:nvPicPr>
            <p:cNvPr id="25" name="Picture 24" descr="A close up of a sign&#10;&#10;Description automatically generated">
              <a:extLst>
                <a:ext uri="{FF2B5EF4-FFF2-40B4-BE49-F238E27FC236}">
                  <a16:creationId xmlns:a16="http://schemas.microsoft.com/office/drawing/2014/main" id="{3D61CCC1-757B-4545-9DB2-15862F0B241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6" name="Picture 25" descr="A close up of a sign&#10;&#10;Description automatically generated">
              <a:extLst>
                <a:ext uri="{FF2B5EF4-FFF2-40B4-BE49-F238E27FC236}">
                  <a16:creationId xmlns:a16="http://schemas.microsoft.com/office/drawing/2014/main" id="{91607BA9-7A74-3F4E-8B06-EFFE068D796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10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225182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42" r:id="rId1"/>
    <p:sldLayoutId id="2147484243" r:id="rId2"/>
    <p:sldLayoutId id="2147484244" r:id="rId3"/>
    <p:sldLayoutId id="2147484245" r:id="rId4"/>
  </p:sldLayoutIdLst>
  <p:transition>
    <p:fade/>
  </p:transition>
  <p:hf hdr="0" ftr="0" dt="0"/>
  <p:txStyles>
    <p:titleStyle>
      <a:lvl1pPr algn="l" defTabSz="457200" rtl="0" eaLnBrk="1" latinLnBrk="0" hangingPunct="1">
        <a:lnSpc>
          <a:spcPct val="85000"/>
        </a:lnSpc>
        <a:spcBef>
          <a:spcPts val="0"/>
        </a:spcBef>
        <a:spcAft>
          <a:spcPts val="0"/>
        </a:spcAft>
        <a:buNone/>
        <a:defRPr sz="2800" b="1" i="0" kern="1200">
          <a:solidFill>
            <a:schemeClr val="accent1"/>
          </a:solidFill>
          <a:latin typeface="+mj-lt"/>
          <a:ea typeface="Helvetica Neue" panose="02000503000000020004" pitchFamily="2" charset="0"/>
          <a:cs typeface="Helvetica Neue" panose="02000503000000020004" pitchFamily="2" charset="0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FontTx/>
        <a:buNone/>
        <a:defRPr sz="1800" b="0" i="0" kern="120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1pPr>
      <a:lvl2pPr marL="120650" indent="-120650" algn="l" defTabSz="457200" rtl="0" eaLnBrk="1" latinLnBrk="0" hangingPunct="1">
        <a:lnSpc>
          <a:spcPct val="95000"/>
        </a:lnSpc>
        <a:spcBef>
          <a:spcPts val="3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800" b="0" i="0" kern="1200" baseline="0">
          <a:solidFill>
            <a:schemeClr val="tx1">
              <a:lumMod val="50000"/>
            </a:schemeClr>
          </a:solidFill>
          <a:latin typeface="+mn-lt"/>
          <a:ea typeface="Helvetica Neue Thin" panose="020B0403020202020204" pitchFamily="34" charset="0"/>
          <a:cs typeface="+mn-cs"/>
        </a:defRPr>
      </a:lvl2pPr>
      <a:lvl3pPr marL="344488" indent="-111125" algn="l" defTabSz="457200" rtl="0" eaLnBrk="1" latinLnBrk="0" hangingPunct="1">
        <a:lnSpc>
          <a:spcPct val="95000"/>
        </a:lnSpc>
        <a:spcBef>
          <a:spcPts val="3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800" b="0" i="0" kern="1200">
          <a:solidFill>
            <a:schemeClr val="tx1">
              <a:lumMod val="50000"/>
            </a:schemeClr>
          </a:solidFill>
          <a:latin typeface="+mn-lt"/>
          <a:ea typeface="Helvetica Neue Thin" panose="020B0403020202020204" pitchFamily="34" charset="0"/>
          <a:cs typeface="+mn-cs"/>
        </a:defRPr>
      </a:lvl3pPr>
      <a:lvl4pPr marL="573088" indent="-111125" algn="l" defTabSz="457200" rtl="0" eaLnBrk="1" latinLnBrk="0" hangingPunct="1">
        <a:lnSpc>
          <a:spcPct val="95000"/>
        </a:lnSpc>
        <a:spcBef>
          <a:spcPts val="3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800" b="0" i="0" kern="1200">
          <a:solidFill>
            <a:schemeClr val="tx1">
              <a:lumMod val="50000"/>
            </a:schemeClr>
          </a:solidFill>
          <a:latin typeface="+mn-lt"/>
          <a:ea typeface="Helvetica Neue Thin" panose="020B0403020202020204" pitchFamily="34" charset="0"/>
          <a:cs typeface="+mn-cs"/>
        </a:defRPr>
      </a:lvl4pPr>
      <a:lvl5pPr marL="800100" indent="-111125" algn="l" defTabSz="457200" rtl="0" eaLnBrk="1" latinLnBrk="0" hangingPunct="1">
        <a:lnSpc>
          <a:spcPct val="95000"/>
        </a:lnSpc>
        <a:spcBef>
          <a:spcPts val="3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800" b="0" i="0" kern="1200">
          <a:solidFill>
            <a:schemeClr val="tx1">
              <a:lumMod val="50000"/>
            </a:schemeClr>
          </a:solidFill>
          <a:latin typeface="+mn-lt"/>
          <a:ea typeface="Helvetica Neue Thin" panose="020B0403020202020204" pitchFamily="34" charset="0"/>
          <a:cs typeface="+mn-cs"/>
        </a:defRPr>
      </a:lvl5pPr>
      <a:lvl6pPr marL="1463040" indent="0" algn="l" defTabSz="457200" rtl="0" eaLnBrk="1" latinLnBrk="0" hangingPunct="1">
        <a:lnSpc>
          <a:spcPct val="140000"/>
        </a:lnSpc>
        <a:spcBef>
          <a:spcPts val="24"/>
        </a:spcBef>
        <a:buFont typeface="Arial" panose="020B0604020202020204" pitchFamily="34" charset="0"/>
        <a:buNone/>
        <a:defRPr sz="2800" kern="1200">
          <a:solidFill>
            <a:srgbClr val="7C878E"/>
          </a:solidFill>
          <a:latin typeface="+mn-lt"/>
          <a:ea typeface="+mn-ea"/>
          <a:cs typeface="+mn-cs"/>
        </a:defRPr>
      </a:lvl6pPr>
      <a:lvl7pPr marL="1737360" indent="0" algn="l" defTabSz="457200" rtl="0" eaLnBrk="1" latinLnBrk="0" hangingPunct="1">
        <a:lnSpc>
          <a:spcPct val="140000"/>
        </a:lnSpc>
        <a:spcBef>
          <a:spcPts val="24"/>
        </a:spcBef>
        <a:buFont typeface="Arial"/>
        <a:buNone/>
        <a:defRPr sz="2800" kern="1200" baseline="0">
          <a:solidFill>
            <a:srgbClr val="7C878E"/>
          </a:solidFill>
          <a:latin typeface="+mn-lt"/>
          <a:ea typeface="+mn-ea"/>
          <a:cs typeface="+mn-cs"/>
        </a:defRPr>
      </a:lvl7pPr>
      <a:lvl8pPr marL="2011680" indent="0" algn="l" defTabSz="457200" rtl="0" eaLnBrk="1" latinLnBrk="0" hangingPunct="1">
        <a:lnSpc>
          <a:spcPct val="140000"/>
        </a:lnSpc>
        <a:spcBef>
          <a:spcPts val="24"/>
        </a:spcBef>
        <a:buFont typeface="Arial"/>
        <a:buNone/>
        <a:defRPr sz="2800" kern="1200" baseline="0">
          <a:solidFill>
            <a:srgbClr val="7C878E"/>
          </a:solidFill>
          <a:latin typeface="+mn-lt"/>
          <a:ea typeface="+mn-ea"/>
          <a:cs typeface="+mn-cs"/>
        </a:defRPr>
      </a:lvl8pPr>
      <a:lvl9pPr marL="2286000" indent="0" algn="l" defTabSz="457200" rtl="0" eaLnBrk="1" latinLnBrk="0" hangingPunct="1">
        <a:lnSpc>
          <a:spcPct val="140000"/>
        </a:lnSpc>
        <a:spcBef>
          <a:spcPts val="24"/>
        </a:spcBef>
        <a:buFont typeface="Arial" panose="020B0604020202020204" pitchFamily="34" charset="0"/>
        <a:buNone/>
        <a:defRPr lang="en-US" sz="2800" kern="1200" baseline="0" dirty="0" smtClean="0">
          <a:solidFill>
            <a:srgbClr val="7C878E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77">
          <p15:clr>
            <a:srgbClr val="F26B43"/>
          </p15:clr>
        </p15:guide>
        <p15:guide id="2" pos="2880">
          <p15:clr>
            <a:srgbClr val="F26B43"/>
          </p15:clr>
        </p15:guide>
        <p15:guide id="3" pos="240">
          <p15:clr>
            <a:srgbClr val="F26B43"/>
          </p15:clr>
        </p15:guide>
        <p15:guide id="4" orient="horz" pos="630">
          <p15:clr>
            <a:srgbClr val="F26B43"/>
          </p15:clr>
        </p15:guide>
        <p15:guide id="6" pos="5580">
          <p15:clr>
            <a:srgbClr val="F26B43"/>
          </p15:clr>
        </p15:guide>
        <p15:guide id="7" orient="horz" pos="336">
          <p15:clr>
            <a:srgbClr val="F26B43"/>
          </p15:clr>
        </p15:guide>
        <p15:guide id="8" orient="horz" pos="315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39CD40CC-A845-3F4A-BE42-3BC45E77D4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4700985"/>
            <a:ext cx="9144001" cy="44251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1407E87-48A2-4741-BE05-4B7220DB8FF0}"/>
              </a:ext>
            </a:extLst>
          </p:cNvPr>
          <p:cNvSpPr/>
          <p:nvPr userDrawn="1"/>
        </p:nvSpPr>
        <p:spPr>
          <a:xfrm>
            <a:off x="3840070" y="4854742"/>
            <a:ext cx="1463862" cy="215444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marL="0" algn="ctr" defTabSz="457200" rtl="0" eaLnBrk="1" latinLnBrk="0" hangingPunct="1"/>
            <a:r>
              <a:rPr lang="en-US" sz="800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31DF4C4D-BF3C-764A-9A36-0AB2BB01C2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E03D4E6-424B-9644-9165-8985D24A76F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8355" y="4763075"/>
            <a:ext cx="1809826" cy="325694"/>
          </a:xfrm>
          <a:prstGeom prst="rect">
            <a:avLst/>
          </a:prstGeom>
        </p:spPr>
      </p:pic>
      <p:sp>
        <p:nvSpPr>
          <p:cNvPr id="15" name="Title Placeholder 1">
            <a:extLst>
              <a:ext uri="{FF2B5EF4-FFF2-40B4-BE49-F238E27FC236}">
                <a16:creationId xmlns:a16="http://schemas.microsoft.com/office/drawing/2014/main" id="{CD5CCC59-47A2-4347-8B1C-1FAF05AE46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547" y="153484"/>
            <a:ext cx="8568908" cy="513266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/>
          <a:p>
            <a:r>
              <a:rPr lang="en-US" noProof="0"/>
              <a:t>Click to Add Title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3BAF46A5-C3E5-9041-910E-D93765F39C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7545" y="923020"/>
            <a:ext cx="8568907" cy="34838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0DD9D6A-CB4A-3645-A68F-D742A2AECBA2}"/>
              </a:ext>
            </a:extLst>
          </p:cNvPr>
          <p:cNvGrpSpPr/>
          <p:nvPr userDrawn="1"/>
        </p:nvGrpSpPr>
        <p:grpSpPr>
          <a:xfrm>
            <a:off x="8004175" y="4794250"/>
            <a:ext cx="862967" cy="289121"/>
            <a:chOff x="8004175" y="4794250"/>
            <a:chExt cx="862967" cy="289121"/>
          </a:xfrm>
        </p:grpSpPr>
        <p:pic>
          <p:nvPicPr>
            <p:cNvPr id="22" name="Picture 21" descr="A close up of a sign&#10;&#10;Description automatically generated">
              <a:extLst>
                <a:ext uri="{FF2B5EF4-FFF2-40B4-BE49-F238E27FC236}">
                  <a16:creationId xmlns:a16="http://schemas.microsoft.com/office/drawing/2014/main" id="{4F6CDEF9-400F-F44D-903E-89A278FF452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3" name="Picture 22" descr="A close up of a sign&#10;&#10;Description automatically generated">
              <a:extLst>
                <a:ext uri="{FF2B5EF4-FFF2-40B4-BE49-F238E27FC236}">
                  <a16:creationId xmlns:a16="http://schemas.microsoft.com/office/drawing/2014/main" id="{D1867901-FAC4-4B4F-841D-250274CD9FB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29101087"/>
      </p:ext>
    </p:extLst>
  </p:cSld>
  <p:clrMap bg1="lt1" tx1="dk1" bg2="lt2" tx2="dk2" accent1="accent1" accent2="accent2" accent3="accent3" accent4="accent4" accent5="accent5" accent6="accent6" hlink="hlink" folHlink="folHlink"/>
  <p:transition>
    <p:fade/>
  </p:transition>
  <p:hf hdr="0" ftr="0" dt="0"/>
  <p:txStyles>
    <p:titleStyle>
      <a:lvl1pPr algn="l" defTabSz="457200" rtl="0" eaLnBrk="1" latinLnBrk="0" hangingPunct="1">
        <a:lnSpc>
          <a:spcPct val="85000"/>
        </a:lnSpc>
        <a:spcBef>
          <a:spcPts val="0"/>
        </a:spcBef>
        <a:spcAft>
          <a:spcPts val="0"/>
        </a:spcAft>
        <a:buNone/>
        <a:defRPr sz="2800" b="1" i="0" kern="1200">
          <a:solidFill>
            <a:schemeClr val="accent1"/>
          </a:solidFill>
          <a:latin typeface="+mj-lt"/>
          <a:ea typeface="Helvetica Neue" panose="02000503000000020004" pitchFamily="2" charset="0"/>
          <a:cs typeface="Helvetica Neue" panose="02000503000000020004" pitchFamily="2" charset="0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FontTx/>
        <a:buNone/>
        <a:defRPr sz="2000" b="0" i="0" kern="1200">
          <a:solidFill>
            <a:schemeClr val="tx1"/>
          </a:solidFill>
          <a:latin typeface="+mj-lt"/>
          <a:ea typeface="Helvetica Neue Thin" panose="020B0403020202020204" pitchFamily="34" charset="0"/>
          <a:cs typeface="+mn-cs"/>
        </a:defRPr>
      </a:lvl1pPr>
      <a:lvl2pPr marL="120650" indent="-120650" algn="l" defTabSz="457200" rtl="0" eaLnBrk="1" latinLnBrk="0" hangingPunct="1">
        <a:lnSpc>
          <a:spcPct val="95000"/>
        </a:lnSpc>
        <a:spcBef>
          <a:spcPts val="3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800" b="0" i="0" kern="1200" baseline="0">
          <a:solidFill>
            <a:schemeClr val="tx1">
              <a:lumMod val="50000"/>
            </a:schemeClr>
          </a:solidFill>
          <a:latin typeface="+mj-lt"/>
          <a:ea typeface="Helvetica Neue Thin" panose="020B0403020202020204" pitchFamily="34" charset="0"/>
          <a:cs typeface="+mn-cs"/>
        </a:defRPr>
      </a:lvl2pPr>
      <a:lvl3pPr marL="344488" indent="-111125" algn="l" defTabSz="457200" rtl="0" eaLnBrk="1" latinLnBrk="0" hangingPunct="1">
        <a:lnSpc>
          <a:spcPct val="95000"/>
        </a:lnSpc>
        <a:spcBef>
          <a:spcPts val="3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600" b="0" i="0" kern="1200">
          <a:solidFill>
            <a:schemeClr val="tx1">
              <a:lumMod val="50000"/>
            </a:schemeClr>
          </a:solidFill>
          <a:latin typeface="+mj-lt"/>
          <a:ea typeface="Helvetica Neue Thin" panose="020B0403020202020204" pitchFamily="34" charset="0"/>
          <a:cs typeface="+mn-cs"/>
        </a:defRPr>
      </a:lvl3pPr>
      <a:lvl4pPr marL="573088" indent="-111125" algn="l" defTabSz="457200" rtl="0" eaLnBrk="1" latinLnBrk="0" hangingPunct="1">
        <a:lnSpc>
          <a:spcPct val="95000"/>
        </a:lnSpc>
        <a:spcBef>
          <a:spcPts val="3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400" b="0" i="0" kern="1200">
          <a:solidFill>
            <a:schemeClr val="tx1">
              <a:lumMod val="65000"/>
              <a:lumOff val="35000"/>
            </a:schemeClr>
          </a:solidFill>
          <a:latin typeface="Century Gothic" panose="020B0502020202020204" pitchFamily="34" charset="0"/>
          <a:ea typeface="Helvetica Neue Thin" panose="020B0403020202020204" pitchFamily="34" charset="0"/>
          <a:cs typeface="+mn-cs"/>
        </a:defRPr>
      </a:lvl4pPr>
      <a:lvl5pPr marL="800100" indent="-111125" algn="l" defTabSz="457200" rtl="0" eaLnBrk="1" latinLnBrk="0" hangingPunct="1">
        <a:lnSpc>
          <a:spcPct val="95000"/>
        </a:lnSpc>
        <a:spcBef>
          <a:spcPts val="3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100" b="0" i="0" kern="1200">
          <a:solidFill>
            <a:schemeClr val="tx1">
              <a:lumMod val="65000"/>
              <a:lumOff val="35000"/>
            </a:schemeClr>
          </a:solidFill>
          <a:latin typeface="Century Gothic" panose="020B0502020202020204" pitchFamily="34" charset="0"/>
          <a:ea typeface="Helvetica Neue Thin" panose="020B0403020202020204" pitchFamily="34" charset="0"/>
          <a:cs typeface="+mn-cs"/>
        </a:defRPr>
      </a:lvl5pPr>
      <a:lvl6pPr marL="1463040" indent="0" algn="l" defTabSz="457200" rtl="0" eaLnBrk="1" latinLnBrk="0" hangingPunct="1">
        <a:lnSpc>
          <a:spcPct val="140000"/>
        </a:lnSpc>
        <a:spcBef>
          <a:spcPts val="24"/>
        </a:spcBef>
        <a:buFont typeface="Arial" panose="020B0604020202020204" pitchFamily="34" charset="0"/>
        <a:buNone/>
        <a:defRPr sz="2800" kern="1200">
          <a:solidFill>
            <a:srgbClr val="7C878E"/>
          </a:solidFill>
          <a:latin typeface="+mn-lt"/>
          <a:ea typeface="+mn-ea"/>
          <a:cs typeface="+mn-cs"/>
        </a:defRPr>
      </a:lvl6pPr>
      <a:lvl7pPr marL="1737360" indent="0" algn="l" defTabSz="457200" rtl="0" eaLnBrk="1" latinLnBrk="0" hangingPunct="1">
        <a:lnSpc>
          <a:spcPct val="140000"/>
        </a:lnSpc>
        <a:spcBef>
          <a:spcPts val="24"/>
        </a:spcBef>
        <a:buFont typeface="Arial"/>
        <a:buNone/>
        <a:defRPr sz="2800" kern="1200" baseline="0">
          <a:solidFill>
            <a:srgbClr val="7C878E"/>
          </a:solidFill>
          <a:latin typeface="+mn-lt"/>
          <a:ea typeface="+mn-ea"/>
          <a:cs typeface="+mn-cs"/>
        </a:defRPr>
      </a:lvl7pPr>
      <a:lvl8pPr marL="2011680" indent="0" algn="l" defTabSz="457200" rtl="0" eaLnBrk="1" latinLnBrk="0" hangingPunct="1">
        <a:lnSpc>
          <a:spcPct val="140000"/>
        </a:lnSpc>
        <a:spcBef>
          <a:spcPts val="24"/>
        </a:spcBef>
        <a:buFont typeface="Arial"/>
        <a:buNone/>
        <a:defRPr sz="2800" kern="1200" baseline="0">
          <a:solidFill>
            <a:srgbClr val="7C878E"/>
          </a:solidFill>
          <a:latin typeface="+mn-lt"/>
          <a:ea typeface="+mn-ea"/>
          <a:cs typeface="+mn-cs"/>
        </a:defRPr>
      </a:lvl8pPr>
      <a:lvl9pPr marL="2286000" indent="0" algn="l" defTabSz="457200" rtl="0" eaLnBrk="1" latinLnBrk="0" hangingPunct="1">
        <a:lnSpc>
          <a:spcPct val="140000"/>
        </a:lnSpc>
        <a:spcBef>
          <a:spcPts val="24"/>
        </a:spcBef>
        <a:buFont typeface="Arial" panose="020B0604020202020204" pitchFamily="34" charset="0"/>
        <a:buNone/>
        <a:defRPr lang="en-US" sz="2800" kern="1200" baseline="0" dirty="0" smtClean="0">
          <a:solidFill>
            <a:srgbClr val="7C878E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77">
          <p15:clr>
            <a:srgbClr val="F26B43"/>
          </p15:clr>
        </p15:guide>
        <p15:guide id="2" pos="2880">
          <p15:clr>
            <a:srgbClr val="F26B43"/>
          </p15:clr>
        </p15:guide>
        <p15:guide id="3" pos="240">
          <p15:clr>
            <a:srgbClr val="F26B43"/>
          </p15:clr>
        </p15:guide>
        <p15:guide id="4" orient="horz" pos="630">
          <p15:clr>
            <a:srgbClr val="F26B43"/>
          </p15:clr>
        </p15:guide>
        <p15:guide id="6" pos="5580">
          <p15:clr>
            <a:srgbClr val="F26B43"/>
          </p15:clr>
        </p15:guide>
        <p15:guide id="7" orient="horz" pos="336">
          <p15:clr>
            <a:srgbClr val="F26B43"/>
          </p15:clr>
        </p15:guide>
        <p15:guide id="8" orient="horz" pos="3151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3F8E0A54-00FA-474D-8B63-5A0C5983B44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4694755"/>
            <a:ext cx="9143998" cy="448745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BB8313-9F52-0745-B4E7-EA2880641948}"/>
              </a:ext>
            </a:extLst>
          </p:cNvPr>
          <p:cNvSpPr>
            <a:spLocks noGrp="1"/>
          </p:cNvSpPr>
          <p:nvPr userDrawn="1">
            <p:ph type="ftr" sz="quarter" idx="3"/>
          </p:nvPr>
        </p:nvSpPr>
        <p:spPr>
          <a:xfrm>
            <a:off x="287546" y="4444777"/>
            <a:ext cx="8568908" cy="22959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7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287547" y="153484"/>
            <a:ext cx="8561178" cy="513266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1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287546" y="1007076"/>
            <a:ext cx="8568908" cy="34096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C5ECDCD-249A-BF45-8354-8498C1C971E8}"/>
              </a:ext>
            </a:extLst>
          </p:cNvPr>
          <p:cNvSpPr/>
          <p:nvPr userDrawn="1"/>
        </p:nvSpPr>
        <p:spPr>
          <a:xfrm>
            <a:off x="3840070" y="4854742"/>
            <a:ext cx="1463862" cy="215444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marL="0" algn="ctr" defTabSz="457200" rtl="0" eaLnBrk="1" latinLnBrk="0" hangingPunct="1"/>
            <a:r>
              <a:rPr lang="en-US" sz="800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35CFD7D5-0110-9747-BC20-D2233D783B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5B8E3DF-6BF0-EE49-A8F4-8332B7216080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8355" y="4763075"/>
            <a:ext cx="1809826" cy="325694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3F1D3441-33E0-1A47-A76C-7341FBCD4441}"/>
              </a:ext>
            </a:extLst>
          </p:cNvPr>
          <p:cNvGrpSpPr/>
          <p:nvPr userDrawn="1"/>
        </p:nvGrpSpPr>
        <p:grpSpPr>
          <a:xfrm>
            <a:off x="8004175" y="4794250"/>
            <a:ext cx="862967" cy="289121"/>
            <a:chOff x="8004175" y="4794250"/>
            <a:chExt cx="862967" cy="289121"/>
          </a:xfrm>
        </p:grpSpPr>
        <p:pic>
          <p:nvPicPr>
            <p:cNvPr id="21" name="Picture 20" descr="A close up of a sign&#10;&#10;Description automatically generated">
              <a:extLst>
                <a:ext uri="{FF2B5EF4-FFF2-40B4-BE49-F238E27FC236}">
                  <a16:creationId xmlns:a16="http://schemas.microsoft.com/office/drawing/2014/main" id="{08F3BAB7-BEFC-7749-8C65-8D5090C3703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2" name="Picture 21" descr="A close up of a sign&#10;&#10;Description automatically generated">
              <a:extLst>
                <a:ext uri="{FF2B5EF4-FFF2-40B4-BE49-F238E27FC236}">
                  <a16:creationId xmlns:a16="http://schemas.microsoft.com/office/drawing/2014/main" id="{9803BD48-5FDE-AC43-A6BF-0206A2118B7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10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888186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31" r:id="rId1"/>
    <p:sldLayoutId id="2147484232" r:id="rId2"/>
    <p:sldLayoutId id="2147484233" r:id="rId3"/>
    <p:sldLayoutId id="2147484234" r:id="rId4"/>
  </p:sldLayoutIdLst>
  <p:transition>
    <p:fade/>
  </p:transition>
  <p:hf hdr="0" ftr="0" dt="0"/>
  <p:txStyles>
    <p:titleStyle>
      <a:lvl1pPr algn="l" defTabSz="457200" rtl="0" eaLnBrk="1" latinLnBrk="0" hangingPunct="1">
        <a:lnSpc>
          <a:spcPct val="85000"/>
        </a:lnSpc>
        <a:spcBef>
          <a:spcPts val="0"/>
        </a:spcBef>
        <a:spcAft>
          <a:spcPts val="0"/>
        </a:spcAft>
        <a:buNone/>
        <a:defRPr sz="2800" b="1" i="0" kern="1200">
          <a:solidFill>
            <a:schemeClr val="accent1"/>
          </a:solidFill>
          <a:latin typeface="+mj-lt"/>
          <a:ea typeface="Helvetica Neue" panose="02000503000000020004" pitchFamily="2" charset="0"/>
          <a:cs typeface="Helvetica Neue" panose="02000503000000020004" pitchFamily="2" charset="0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FontTx/>
        <a:buNone/>
        <a:defRPr sz="2000" b="0" i="0" kern="1200">
          <a:solidFill>
            <a:schemeClr val="tx1"/>
          </a:solidFill>
          <a:latin typeface="+mj-lt"/>
          <a:ea typeface="Helvetica Neue Thin" panose="020B0403020202020204" pitchFamily="34" charset="0"/>
          <a:cs typeface="+mn-cs"/>
        </a:defRPr>
      </a:lvl1pPr>
      <a:lvl2pPr marL="120650" indent="-120650" algn="l" defTabSz="457200" rtl="0" eaLnBrk="1" latinLnBrk="0" hangingPunct="1">
        <a:lnSpc>
          <a:spcPct val="95000"/>
        </a:lnSpc>
        <a:spcBef>
          <a:spcPts val="3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800" b="0" i="0" kern="1200" baseline="0">
          <a:solidFill>
            <a:schemeClr val="tx1">
              <a:lumMod val="50000"/>
            </a:schemeClr>
          </a:solidFill>
          <a:latin typeface="+mj-lt"/>
          <a:ea typeface="Helvetica Neue Thin" panose="020B0403020202020204" pitchFamily="34" charset="0"/>
          <a:cs typeface="+mn-cs"/>
        </a:defRPr>
      </a:lvl2pPr>
      <a:lvl3pPr marL="344488" indent="-111125" algn="l" defTabSz="457200" rtl="0" eaLnBrk="1" latinLnBrk="0" hangingPunct="1">
        <a:lnSpc>
          <a:spcPct val="95000"/>
        </a:lnSpc>
        <a:spcBef>
          <a:spcPts val="3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600" b="0" i="0" kern="1200">
          <a:solidFill>
            <a:schemeClr val="tx1">
              <a:lumMod val="50000"/>
            </a:schemeClr>
          </a:solidFill>
          <a:latin typeface="+mj-lt"/>
          <a:ea typeface="Helvetica Neue Thin" panose="020B0403020202020204" pitchFamily="34" charset="0"/>
          <a:cs typeface="+mn-cs"/>
        </a:defRPr>
      </a:lvl3pPr>
      <a:lvl4pPr marL="573088" indent="-111125" algn="l" defTabSz="457200" rtl="0" eaLnBrk="1" latinLnBrk="0" hangingPunct="1">
        <a:lnSpc>
          <a:spcPct val="95000"/>
        </a:lnSpc>
        <a:spcBef>
          <a:spcPts val="3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400" b="0" i="0" kern="1200">
          <a:solidFill>
            <a:schemeClr val="tx1">
              <a:lumMod val="65000"/>
              <a:lumOff val="35000"/>
            </a:schemeClr>
          </a:solidFill>
          <a:latin typeface="Century Gothic" panose="020B0502020202020204" pitchFamily="34" charset="0"/>
          <a:ea typeface="Helvetica Neue Thin" panose="020B0403020202020204" pitchFamily="34" charset="0"/>
          <a:cs typeface="+mn-cs"/>
        </a:defRPr>
      </a:lvl4pPr>
      <a:lvl5pPr marL="800100" indent="-111125" algn="l" defTabSz="457200" rtl="0" eaLnBrk="1" latinLnBrk="0" hangingPunct="1">
        <a:lnSpc>
          <a:spcPct val="95000"/>
        </a:lnSpc>
        <a:spcBef>
          <a:spcPts val="3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100" b="0" i="0" kern="1200">
          <a:solidFill>
            <a:schemeClr val="tx1">
              <a:lumMod val="65000"/>
              <a:lumOff val="35000"/>
            </a:schemeClr>
          </a:solidFill>
          <a:latin typeface="Century Gothic" panose="020B0502020202020204" pitchFamily="34" charset="0"/>
          <a:ea typeface="Helvetica Neue Thin" panose="020B0403020202020204" pitchFamily="34" charset="0"/>
          <a:cs typeface="+mn-cs"/>
        </a:defRPr>
      </a:lvl5pPr>
      <a:lvl6pPr marL="1463040" indent="0" algn="l" defTabSz="457200" rtl="0" eaLnBrk="1" latinLnBrk="0" hangingPunct="1">
        <a:lnSpc>
          <a:spcPct val="140000"/>
        </a:lnSpc>
        <a:spcBef>
          <a:spcPts val="24"/>
        </a:spcBef>
        <a:buFont typeface="Arial" panose="020B0604020202020204" pitchFamily="34" charset="0"/>
        <a:buNone/>
        <a:defRPr sz="2800" kern="1200">
          <a:solidFill>
            <a:srgbClr val="7C878E"/>
          </a:solidFill>
          <a:latin typeface="+mn-lt"/>
          <a:ea typeface="+mn-ea"/>
          <a:cs typeface="+mn-cs"/>
        </a:defRPr>
      </a:lvl6pPr>
      <a:lvl7pPr marL="1737360" indent="0" algn="l" defTabSz="457200" rtl="0" eaLnBrk="1" latinLnBrk="0" hangingPunct="1">
        <a:lnSpc>
          <a:spcPct val="140000"/>
        </a:lnSpc>
        <a:spcBef>
          <a:spcPts val="24"/>
        </a:spcBef>
        <a:buFont typeface="Arial"/>
        <a:buNone/>
        <a:defRPr sz="2800" kern="1200" baseline="0">
          <a:solidFill>
            <a:srgbClr val="7C878E"/>
          </a:solidFill>
          <a:latin typeface="+mn-lt"/>
          <a:ea typeface="+mn-ea"/>
          <a:cs typeface="+mn-cs"/>
        </a:defRPr>
      </a:lvl7pPr>
      <a:lvl8pPr marL="2011680" indent="0" algn="l" defTabSz="457200" rtl="0" eaLnBrk="1" latinLnBrk="0" hangingPunct="1">
        <a:lnSpc>
          <a:spcPct val="140000"/>
        </a:lnSpc>
        <a:spcBef>
          <a:spcPts val="24"/>
        </a:spcBef>
        <a:buFont typeface="Arial"/>
        <a:buNone/>
        <a:defRPr sz="2800" kern="1200" baseline="0">
          <a:solidFill>
            <a:srgbClr val="7C878E"/>
          </a:solidFill>
          <a:latin typeface="+mn-lt"/>
          <a:ea typeface="+mn-ea"/>
          <a:cs typeface="+mn-cs"/>
        </a:defRPr>
      </a:lvl8pPr>
      <a:lvl9pPr marL="2286000" indent="0" algn="l" defTabSz="457200" rtl="0" eaLnBrk="1" latinLnBrk="0" hangingPunct="1">
        <a:lnSpc>
          <a:spcPct val="140000"/>
        </a:lnSpc>
        <a:spcBef>
          <a:spcPts val="24"/>
        </a:spcBef>
        <a:buFont typeface="Arial" panose="020B0604020202020204" pitchFamily="34" charset="0"/>
        <a:buNone/>
        <a:defRPr lang="en-US" sz="2800" kern="1200" baseline="0" dirty="0" smtClean="0">
          <a:solidFill>
            <a:srgbClr val="7C878E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77">
          <p15:clr>
            <a:srgbClr val="F26B43"/>
          </p15:clr>
        </p15:guide>
        <p15:guide id="2" pos="2880">
          <p15:clr>
            <a:srgbClr val="F26B43"/>
          </p15:clr>
        </p15:guide>
        <p15:guide id="3" pos="240">
          <p15:clr>
            <a:srgbClr val="F26B43"/>
          </p15:clr>
        </p15:guide>
        <p15:guide id="4" orient="horz" pos="630">
          <p15:clr>
            <a:srgbClr val="F26B43"/>
          </p15:clr>
        </p15:guide>
        <p15:guide id="6" pos="5580">
          <p15:clr>
            <a:srgbClr val="F26B43"/>
          </p15:clr>
        </p15:guide>
        <p15:guide id="7" orient="horz" pos="336">
          <p15:clr>
            <a:srgbClr val="F26B43"/>
          </p15:clr>
        </p15:guide>
        <p15:guide id="8" orient="horz" pos="3151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49B2BA5-96E4-444F-86F5-83B9B6AAB233}"/>
              </a:ext>
            </a:extLst>
          </p:cNvPr>
          <p:cNvPicPr>
            <a:picLocks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4700984"/>
            <a:ext cx="9144000" cy="442516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BB8313-9F52-0745-B4E7-EA2880641948}"/>
              </a:ext>
            </a:extLst>
          </p:cNvPr>
          <p:cNvSpPr>
            <a:spLocks noGrp="1"/>
          </p:cNvSpPr>
          <p:nvPr userDrawn="1">
            <p:ph type="ftr" sz="quarter" idx="3"/>
          </p:nvPr>
        </p:nvSpPr>
        <p:spPr>
          <a:xfrm>
            <a:off x="287546" y="4444777"/>
            <a:ext cx="8568908" cy="22959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7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287547" y="153484"/>
            <a:ext cx="8561178" cy="513266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1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287546" y="1007076"/>
            <a:ext cx="8568908" cy="34096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913764B-55B6-2D4C-ADAF-1F8FA95B3C43}"/>
              </a:ext>
            </a:extLst>
          </p:cNvPr>
          <p:cNvSpPr/>
          <p:nvPr userDrawn="1"/>
        </p:nvSpPr>
        <p:spPr>
          <a:xfrm>
            <a:off x="3840070" y="4854742"/>
            <a:ext cx="1463862" cy="215444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marL="0" algn="ctr" defTabSz="457200" rtl="0" eaLnBrk="1" latinLnBrk="0" hangingPunct="1"/>
            <a:r>
              <a:rPr lang="en-US" sz="800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344563C5-9D53-6A4F-8CB2-9596A9EF05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CD0F36F-683B-324E-806B-E3E999BB0693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8355" y="4763075"/>
            <a:ext cx="1809826" cy="325694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EC66A663-A352-7A41-81C0-C73D438DBC12}"/>
              </a:ext>
            </a:extLst>
          </p:cNvPr>
          <p:cNvGrpSpPr/>
          <p:nvPr userDrawn="1"/>
        </p:nvGrpSpPr>
        <p:grpSpPr>
          <a:xfrm>
            <a:off x="8004175" y="4794250"/>
            <a:ext cx="862967" cy="289121"/>
            <a:chOff x="8004175" y="4794250"/>
            <a:chExt cx="862967" cy="289121"/>
          </a:xfrm>
        </p:grpSpPr>
        <p:pic>
          <p:nvPicPr>
            <p:cNvPr id="21" name="Picture 20" descr="A close up of a sign&#10;&#10;Description automatically generated">
              <a:extLst>
                <a:ext uri="{FF2B5EF4-FFF2-40B4-BE49-F238E27FC236}">
                  <a16:creationId xmlns:a16="http://schemas.microsoft.com/office/drawing/2014/main" id="{627D1402-AB26-B943-82DF-010E4BE7554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2" name="Picture 21" descr="A close up of a sign&#10;&#10;Description automatically generated">
              <a:extLst>
                <a:ext uri="{FF2B5EF4-FFF2-40B4-BE49-F238E27FC236}">
                  <a16:creationId xmlns:a16="http://schemas.microsoft.com/office/drawing/2014/main" id="{DD33F590-3592-B345-B9DB-BB6B1C61362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10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335705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32" r:id="rId1"/>
    <p:sldLayoutId id="2147484133" r:id="rId2"/>
    <p:sldLayoutId id="2147484134" r:id="rId3"/>
    <p:sldLayoutId id="2147484135" r:id="rId4"/>
  </p:sldLayoutIdLst>
  <p:transition>
    <p:fade/>
  </p:transition>
  <p:hf hdr="0" ftr="0" dt="0"/>
  <p:txStyles>
    <p:titleStyle>
      <a:lvl1pPr algn="l" defTabSz="457200" rtl="0" eaLnBrk="1" latinLnBrk="0" hangingPunct="1">
        <a:lnSpc>
          <a:spcPct val="85000"/>
        </a:lnSpc>
        <a:spcBef>
          <a:spcPts val="0"/>
        </a:spcBef>
        <a:spcAft>
          <a:spcPts val="0"/>
        </a:spcAft>
        <a:buNone/>
        <a:defRPr sz="2800" b="1" i="0" kern="1200">
          <a:solidFill>
            <a:schemeClr val="accent1"/>
          </a:solidFill>
          <a:latin typeface="+mj-lt"/>
          <a:ea typeface="Helvetica Neue" panose="02000503000000020004" pitchFamily="2" charset="0"/>
          <a:cs typeface="Helvetica Neue" panose="02000503000000020004" pitchFamily="2" charset="0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FontTx/>
        <a:buNone/>
        <a:defRPr sz="2000" b="0" i="0" kern="1200">
          <a:solidFill>
            <a:schemeClr val="tx1"/>
          </a:solidFill>
          <a:latin typeface="+mj-lt"/>
          <a:ea typeface="Helvetica Neue Thin" panose="020B0403020202020204" pitchFamily="34" charset="0"/>
          <a:cs typeface="+mn-cs"/>
        </a:defRPr>
      </a:lvl1pPr>
      <a:lvl2pPr marL="120650" indent="-120650" algn="l" defTabSz="457200" rtl="0" eaLnBrk="1" latinLnBrk="0" hangingPunct="1">
        <a:lnSpc>
          <a:spcPct val="95000"/>
        </a:lnSpc>
        <a:spcBef>
          <a:spcPts val="3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800" b="0" i="0" kern="1200" baseline="0">
          <a:solidFill>
            <a:schemeClr val="tx1">
              <a:lumMod val="50000"/>
            </a:schemeClr>
          </a:solidFill>
          <a:latin typeface="+mj-lt"/>
          <a:ea typeface="Helvetica Neue Thin" panose="020B0403020202020204" pitchFamily="34" charset="0"/>
          <a:cs typeface="+mn-cs"/>
        </a:defRPr>
      </a:lvl2pPr>
      <a:lvl3pPr marL="344488" indent="-111125" algn="l" defTabSz="457200" rtl="0" eaLnBrk="1" latinLnBrk="0" hangingPunct="1">
        <a:lnSpc>
          <a:spcPct val="95000"/>
        </a:lnSpc>
        <a:spcBef>
          <a:spcPts val="3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600" b="0" i="0" kern="1200">
          <a:solidFill>
            <a:schemeClr val="tx1">
              <a:lumMod val="50000"/>
            </a:schemeClr>
          </a:solidFill>
          <a:latin typeface="+mj-lt"/>
          <a:ea typeface="Helvetica Neue Thin" panose="020B0403020202020204" pitchFamily="34" charset="0"/>
          <a:cs typeface="+mn-cs"/>
        </a:defRPr>
      </a:lvl3pPr>
      <a:lvl4pPr marL="573088" indent="-111125" algn="l" defTabSz="457200" rtl="0" eaLnBrk="1" latinLnBrk="0" hangingPunct="1">
        <a:lnSpc>
          <a:spcPct val="95000"/>
        </a:lnSpc>
        <a:spcBef>
          <a:spcPts val="3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400" b="0" i="0" kern="1200">
          <a:solidFill>
            <a:schemeClr val="tx1">
              <a:lumMod val="65000"/>
              <a:lumOff val="35000"/>
            </a:schemeClr>
          </a:solidFill>
          <a:latin typeface="Century Gothic" panose="020B0502020202020204" pitchFamily="34" charset="0"/>
          <a:ea typeface="Helvetica Neue Thin" panose="020B0403020202020204" pitchFamily="34" charset="0"/>
          <a:cs typeface="+mn-cs"/>
        </a:defRPr>
      </a:lvl4pPr>
      <a:lvl5pPr marL="800100" indent="-111125" algn="l" defTabSz="457200" rtl="0" eaLnBrk="1" latinLnBrk="0" hangingPunct="1">
        <a:lnSpc>
          <a:spcPct val="95000"/>
        </a:lnSpc>
        <a:spcBef>
          <a:spcPts val="3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100" b="0" i="0" kern="1200">
          <a:solidFill>
            <a:schemeClr val="tx1">
              <a:lumMod val="65000"/>
              <a:lumOff val="35000"/>
            </a:schemeClr>
          </a:solidFill>
          <a:latin typeface="Century Gothic" panose="020B0502020202020204" pitchFamily="34" charset="0"/>
          <a:ea typeface="Helvetica Neue Thin" panose="020B0403020202020204" pitchFamily="34" charset="0"/>
          <a:cs typeface="+mn-cs"/>
        </a:defRPr>
      </a:lvl5pPr>
      <a:lvl6pPr marL="1463040" indent="0" algn="l" defTabSz="457200" rtl="0" eaLnBrk="1" latinLnBrk="0" hangingPunct="1">
        <a:lnSpc>
          <a:spcPct val="140000"/>
        </a:lnSpc>
        <a:spcBef>
          <a:spcPts val="24"/>
        </a:spcBef>
        <a:buFont typeface="Arial" panose="020B0604020202020204" pitchFamily="34" charset="0"/>
        <a:buNone/>
        <a:defRPr sz="2800" kern="1200">
          <a:solidFill>
            <a:srgbClr val="7C878E"/>
          </a:solidFill>
          <a:latin typeface="+mn-lt"/>
          <a:ea typeface="+mn-ea"/>
          <a:cs typeface="+mn-cs"/>
        </a:defRPr>
      </a:lvl6pPr>
      <a:lvl7pPr marL="1737360" indent="0" algn="l" defTabSz="457200" rtl="0" eaLnBrk="1" latinLnBrk="0" hangingPunct="1">
        <a:lnSpc>
          <a:spcPct val="140000"/>
        </a:lnSpc>
        <a:spcBef>
          <a:spcPts val="24"/>
        </a:spcBef>
        <a:buFont typeface="Arial"/>
        <a:buNone/>
        <a:defRPr sz="2800" kern="1200" baseline="0">
          <a:solidFill>
            <a:srgbClr val="7C878E"/>
          </a:solidFill>
          <a:latin typeface="+mn-lt"/>
          <a:ea typeface="+mn-ea"/>
          <a:cs typeface="+mn-cs"/>
        </a:defRPr>
      </a:lvl7pPr>
      <a:lvl8pPr marL="2011680" indent="0" algn="l" defTabSz="457200" rtl="0" eaLnBrk="1" latinLnBrk="0" hangingPunct="1">
        <a:lnSpc>
          <a:spcPct val="140000"/>
        </a:lnSpc>
        <a:spcBef>
          <a:spcPts val="24"/>
        </a:spcBef>
        <a:buFont typeface="Arial"/>
        <a:buNone/>
        <a:defRPr sz="2800" kern="1200" baseline="0">
          <a:solidFill>
            <a:srgbClr val="7C878E"/>
          </a:solidFill>
          <a:latin typeface="+mn-lt"/>
          <a:ea typeface="+mn-ea"/>
          <a:cs typeface="+mn-cs"/>
        </a:defRPr>
      </a:lvl8pPr>
      <a:lvl9pPr marL="2286000" indent="0" algn="l" defTabSz="457200" rtl="0" eaLnBrk="1" latinLnBrk="0" hangingPunct="1">
        <a:lnSpc>
          <a:spcPct val="140000"/>
        </a:lnSpc>
        <a:spcBef>
          <a:spcPts val="24"/>
        </a:spcBef>
        <a:buFont typeface="Arial" panose="020B0604020202020204" pitchFamily="34" charset="0"/>
        <a:buNone/>
        <a:defRPr lang="en-US" sz="2800" kern="1200" baseline="0" dirty="0" smtClean="0">
          <a:solidFill>
            <a:srgbClr val="7C878E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77">
          <p15:clr>
            <a:srgbClr val="F26B43"/>
          </p15:clr>
        </p15:guide>
        <p15:guide id="2" pos="2880">
          <p15:clr>
            <a:srgbClr val="F26B43"/>
          </p15:clr>
        </p15:guide>
        <p15:guide id="3" pos="240">
          <p15:clr>
            <a:srgbClr val="F26B43"/>
          </p15:clr>
        </p15:guide>
        <p15:guide id="4" orient="horz" pos="630">
          <p15:clr>
            <a:srgbClr val="F26B43"/>
          </p15:clr>
        </p15:guide>
        <p15:guide id="6" pos="5580">
          <p15:clr>
            <a:srgbClr val="F26B43"/>
          </p15:clr>
        </p15:guide>
        <p15:guide id="7" orient="horz" pos="336">
          <p15:clr>
            <a:srgbClr val="F26B43"/>
          </p15:clr>
        </p15:guide>
        <p15:guide id="8" orient="horz" pos="3151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95A2FBBD-990F-1B4D-B0A2-F8504047665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" y="4700984"/>
            <a:ext cx="9144001" cy="442516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BB8313-9F52-0745-B4E7-EA2880641948}"/>
              </a:ext>
            </a:extLst>
          </p:cNvPr>
          <p:cNvSpPr>
            <a:spLocks noGrp="1"/>
          </p:cNvSpPr>
          <p:nvPr userDrawn="1">
            <p:ph type="ftr" sz="quarter" idx="3"/>
          </p:nvPr>
        </p:nvSpPr>
        <p:spPr>
          <a:xfrm>
            <a:off x="287546" y="4444777"/>
            <a:ext cx="8568908" cy="22959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7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287547" y="153484"/>
            <a:ext cx="8561178" cy="513266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1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287546" y="1007076"/>
            <a:ext cx="8568908" cy="34096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13072AD-A548-464D-89E9-48753E336521}"/>
              </a:ext>
            </a:extLst>
          </p:cNvPr>
          <p:cNvSpPr/>
          <p:nvPr userDrawn="1"/>
        </p:nvSpPr>
        <p:spPr>
          <a:xfrm>
            <a:off x="3840070" y="4854742"/>
            <a:ext cx="1463862" cy="215444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marL="0" algn="ctr" defTabSz="457200" rtl="0" eaLnBrk="1" latinLnBrk="0" hangingPunct="1"/>
            <a:r>
              <a:rPr lang="en-US" sz="800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12655957-7B29-6245-B2C2-012D8C74B0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6F709E6-BCF3-7345-8BF0-E158D5973F17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8355" y="4763075"/>
            <a:ext cx="1809826" cy="325694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7748DE1C-9F93-4747-B023-F19C3936A61E}"/>
              </a:ext>
            </a:extLst>
          </p:cNvPr>
          <p:cNvGrpSpPr/>
          <p:nvPr userDrawn="1"/>
        </p:nvGrpSpPr>
        <p:grpSpPr>
          <a:xfrm>
            <a:off x="8004175" y="4794250"/>
            <a:ext cx="862967" cy="289121"/>
            <a:chOff x="8004175" y="4794250"/>
            <a:chExt cx="862967" cy="289121"/>
          </a:xfrm>
        </p:grpSpPr>
        <p:pic>
          <p:nvPicPr>
            <p:cNvPr id="22" name="Picture 21" descr="A close up of a sign&#10;&#10;Description automatically generated">
              <a:extLst>
                <a:ext uri="{FF2B5EF4-FFF2-40B4-BE49-F238E27FC236}">
                  <a16:creationId xmlns:a16="http://schemas.microsoft.com/office/drawing/2014/main" id="{303D4F13-F673-1647-AA82-96735DF7D81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3" name="Picture 22" descr="A close up of a sign&#10;&#10;Description automatically generated">
              <a:extLst>
                <a:ext uri="{FF2B5EF4-FFF2-40B4-BE49-F238E27FC236}">
                  <a16:creationId xmlns:a16="http://schemas.microsoft.com/office/drawing/2014/main" id="{D98D1285-1942-6E4F-B5AD-766EC960CFB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10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552672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01" r:id="rId1"/>
    <p:sldLayoutId id="2147484202" r:id="rId2"/>
    <p:sldLayoutId id="2147484203" r:id="rId3"/>
    <p:sldLayoutId id="2147484204" r:id="rId4"/>
  </p:sldLayoutIdLst>
  <p:transition>
    <p:fade/>
  </p:transition>
  <p:hf hdr="0" ftr="0" dt="0"/>
  <p:txStyles>
    <p:titleStyle>
      <a:lvl1pPr algn="l" defTabSz="457200" rtl="0" eaLnBrk="1" latinLnBrk="0" hangingPunct="1">
        <a:lnSpc>
          <a:spcPct val="85000"/>
        </a:lnSpc>
        <a:spcBef>
          <a:spcPts val="0"/>
        </a:spcBef>
        <a:spcAft>
          <a:spcPts val="0"/>
        </a:spcAft>
        <a:buNone/>
        <a:defRPr sz="2800" b="1" i="0" kern="1200">
          <a:solidFill>
            <a:schemeClr val="accent1"/>
          </a:solidFill>
          <a:latin typeface="+mj-lt"/>
          <a:ea typeface="Helvetica Neue" panose="02000503000000020004" pitchFamily="2" charset="0"/>
          <a:cs typeface="Helvetica Neue" panose="02000503000000020004" pitchFamily="2" charset="0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FontTx/>
        <a:buNone/>
        <a:defRPr sz="2000" b="0" i="0" kern="1200">
          <a:solidFill>
            <a:schemeClr val="tx1"/>
          </a:solidFill>
          <a:latin typeface="+mj-lt"/>
          <a:ea typeface="Helvetica Neue Thin" panose="020B0403020202020204" pitchFamily="34" charset="0"/>
          <a:cs typeface="+mn-cs"/>
        </a:defRPr>
      </a:lvl1pPr>
      <a:lvl2pPr marL="120650" indent="-120650" algn="l" defTabSz="457200" rtl="0" eaLnBrk="1" latinLnBrk="0" hangingPunct="1">
        <a:lnSpc>
          <a:spcPct val="95000"/>
        </a:lnSpc>
        <a:spcBef>
          <a:spcPts val="3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800" b="0" i="0" kern="1200" baseline="0">
          <a:solidFill>
            <a:schemeClr val="tx1">
              <a:lumMod val="50000"/>
            </a:schemeClr>
          </a:solidFill>
          <a:latin typeface="+mj-lt"/>
          <a:ea typeface="Helvetica Neue Thin" panose="020B0403020202020204" pitchFamily="34" charset="0"/>
          <a:cs typeface="+mn-cs"/>
        </a:defRPr>
      </a:lvl2pPr>
      <a:lvl3pPr marL="344488" indent="-111125" algn="l" defTabSz="457200" rtl="0" eaLnBrk="1" latinLnBrk="0" hangingPunct="1">
        <a:lnSpc>
          <a:spcPct val="95000"/>
        </a:lnSpc>
        <a:spcBef>
          <a:spcPts val="3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600" b="0" i="0" kern="1200">
          <a:solidFill>
            <a:schemeClr val="tx1">
              <a:lumMod val="50000"/>
            </a:schemeClr>
          </a:solidFill>
          <a:latin typeface="+mj-lt"/>
          <a:ea typeface="Helvetica Neue Thin" panose="020B0403020202020204" pitchFamily="34" charset="0"/>
          <a:cs typeface="+mn-cs"/>
        </a:defRPr>
      </a:lvl3pPr>
      <a:lvl4pPr marL="573088" indent="-111125" algn="l" defTabSz="457200" rtl="0" eaLnBrk="1" latinLnBrk="0" hangingPunct="1">
        <a:lnSpc>
          <a:spcPct val="95000"/>
        </a:lnSpc>
        <a:spcBef>
          <a:spcPts val="3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400" b="0" i="0" kern="1200">
          <a:solidFill>
            <a:schemeClr val="tx1">
              <a:lumMod val="65000"/>
              <a:lumOff val="35000"/>
            </a:schemeClr>
          </a:solidFill>
          <a:latin typeface="Century Gothic" panose="020B0502020202020204" pitchFamily="34" charset="0"/>
          <a:ea typeface="Helvetica Neue Thin" panose="020B0403020202020204" pitchFamily="34" charset="0"/>
          <a:cs typeface="+mn-cs"/>
        </a:defRPr>
      </a:lvl4pPr>
      <a:lvl5pPr marL="800100" indent="-111125" algn="l" defTabSz="457200" rtl="0" eaLnBrk="1" latinLnBrk="0" hangingPunct="1">
        <a:lnSpc>
          <a:spcPct val="95000"/>
        </a:lnSpc>
        <a:spcBef>
          <a:spcPts val="3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100" b="0" i="0" kern="1200">
          <a:solidFill>
            <a:schemeClr val="tx1">
              <a:lumMod val="65000"/>
              <a:lumOff val="35000"/>
            </a:schemeClr>
          </a:solidFill>
          <a:latin typeface="Century Gothic" panose="020B0502020202020204" pitchFamily="34" charset="0"/>
          <a:ea typeface="Helvetica Neue Thin" panose="020B0403020202020204" pitchFamily="34" charset="0"/>
          <a:cs typeface="+mn-cs"/>
        </a:defRPr>
      </a:lvl5pPr>
      <a:lvl6pPr marL="1463040" indent="0" algn="l" defTabSz="457200" rtl="0" eaLnBrk="1" latinLnBrk="0" hangingPunct="1">
        <a:lnSpc>
          <a:spcPct val="140000"/>
        </a:lnSpc>
        <a:spcBef>
          <a:spcPts val="24"/>
        </a:spcBef>
        <a:buFont typeface="Arial" panose="020B0604020202020204" pitchFamily="34" charset="0"/>
        <a:buNone/>
        <a:defRPr sz="2800" kern="1200">
          <a:solidFill>
            <a:srgbClr val="7C878E"/>
          </a:solidFill>
          <a:latin typeface="+mn-lt"/>
          <a:ea typeface="+mn-ea"/>
          <a:cs typeface="+mn-cs"/>
        </a:defRPr>
      </a:lvl6pPr>
      <a:lvl7pPr marL="1737360" indent="0" algn="l" defTabSz="457200" rtl="0" eaLnBrk="1" latinLnBrk="0" hangingPunct="1">
        <a:lnSpc>
          <a:spcPct val="140000"/>
        </a:lnSpc>
        <a:spcBef>
          <a:spcPts val="24"/>
        </a:spcBef>
        <a:buFont typeface="Arial"/>
        <a:buNone/>
        <a:defRPr sz="2800" kern="1200" baseline="0">
          <a:solidFill>
            <a:srgbClr val="7C878E"/>
          </a:solidFill>
          <a:latin typeface="+mn-lt"/>
          <a:ea typeface="+mn-ea"/>
          <a:cs typeface="+mn-cs"/>
        </a:defRPr>
      </a:lvl7pPr>
      <a:lvl8pPr marL="2011680" indent="0" algn="l" defTabSz="457200" rtl="0" eaLnBrk="1" latinLnBrk="0" hangingPunct="1">
        <a:lnSpc>
          <a:spcPct val="140000"/>
        </a:lnSpc>
        <a:spcBef>
          <a:spcPts val="24"/>
        </a:spcBef>
        <a:buFont typeface="Arial"/>
        <a:buNone/>
        <a:defRPr sz="2800" kern="1200" baseline="0">
          <a:solidFill>
            <a:srgbClr val="7C878E"/>
          </a:solidFill>
          <a:latin typeface="+mn-lt"/>
          <a:ea typeface="+mn-ea"/>
          <a:cs typeface="+mn-cs"/>
        </a:defRPr>
      </a:lvl8pPr>
      <a:lvl9pPr marL="2286000" indent="0" algn="l" defTabSz="457200" rtl="0" eaLnBrk="1" latinLnBrk="0" hangingPunct="1">
        <a:lnSpc>
          <a:spcPct val="140000"/>
        </a:lnSpc>
        <a:spcBef>
          <a:spcPts val="24"/>
        </a:spcBef>
        <a:buFont typeface="Arial" panose="020B0604020202020204" pitchFamily="34" charset="0"/>
        <a:buNone/>
        <a:defRPr lang="en-US" sz="2800" kern="1200" baseline="0" dirty="0" smtClean="0">
          <a:solidFill>
            <a:srgbClr val="7C878E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77">
          <p15:clr>
            <a:srgbClr val="F26B43"/>
          </p15:clr>
        </p15:guide>
        <p15:guide id="2" pos="2880">
          <p15:clr>
            <a:srgbClr val="F26B43"/>
          </p15:clr>
        </p15:guide>
        <p15:guide id="3" pos="240">
          <p15:clr>
            <a:srgbClr val="F26B43"/>
          </p15:clr>
        </p15:guide>
        <p15:guide id="4" orient="horz" pos="630">
          <p15:clr>
            <a:srgbClr val="F26B43"/>
          </p15:clr>
        </p15:guide>
        <p15:guide id="6" pos="5580">
          <p15:clr>
            <a:srgbClr val="F26B43"/>
          </p15:clr>
        </p15:guide>
        <p15:guide id="7" orient="horz" pos="336">
          <p15:clr>
            <a:srgbClr val="F26B43"/>
          </p15:clr>
        </p15:guide>
        <p15:guide id="8" orient="horz" pos="315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53A6F5-93D3-1049-BE34-E7B13E56D1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6BAA4E-5F47-E640-8B90-67FB6D90528D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C1E699-D0DF-4DBA-356B-85FD26ACE8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827" y="1631290"/>
            <a:ext cx="8568908" cy="940460"/>
          </a:xfrm>
        </p:spPr>
        <p:txBody>
          <a:bodyPr/>
          <a:lstStyle/>
          <a:p>
            <a:r>
              <a:rPr lang="en-US"/>
              <a:t>TST12188 4vs4 and 3vs3 comparison</a:t>
            </a:r>
            <a:br>
              <a:rPr lang="en-US"/>
            </a:br>
            <a:r>
              <a:rPr lang="en-US"/>
              <a:t>RNAseq study of SMN2 splice-modulator lead compounds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607B74C-8383-7F85-BF09-573C267CFDDC}"/>
              </a:ext>
            </a:extLst>
          </p:cNvPr>
          <p:cNvSpPr/>
          <p:nvPr/>
        </p:nvSpPr>
        <p:spPr>
          <a:xfrm>
            <a:off x="6165973" y="4055516"/>
            <a:ext cx="2872284" cy="646331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r"/>
            <a:r>
              <a:rPr lang="en-US">
                <a:solidFill>
                  <a:srgbClr val="005B82"/>
                </a:solidFill>
                <a:sym typeface="Wingdings" panose="05000000000000000000" pitchFamily="2" charset="2"/>
              </a:rPr>
              <a:t>Zhen Gao</a:t>
            </a:r>
          </a:p>
          <a:p>
            <a:pPr algn="r"/>
            <a:r>
              <a:rPr lang="en-US">
                <a:solidFill>
                  <a:srgbClr val="005B82"/>
                </a:solidFill>
                <a:sym typeface="Wingdings" panose="05000000000000000000" pitchFamily="2" charset="2"/>
              </a:rPr>
              <a:t>09/22/2023</a:t>
            </a:r>
          </a:p>
        </p:txBody>
      </p:sp>
    </p:spTree>
    <p:extLst>
      <p:ext uri="{BB962C8B-B14F-4D97-AF65-F5344CB8AC3E}">
        <p14:creationId xmlns:p14="http://schemas.microsoft.com/office/powerpoint/2010/main" val="1419381541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9939270-2303-05E1-F526-7F4DB96D6D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0554" y="112362"/>
            <a:ext cx="5531445" cy="387702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en-US" sz="2000" dirty="0"/>
              <a:t>DSG </a:t>
            </a:r>
            <a:r>
              <a:rPr lang="en-US" sz="2000" dirty="0" err="1"/>
              <a:t>dPSI</a:t>
            </a:r>
            <a:r>
              <a:rPr lang="en-US" sz="2000" dirty="0"/>
              <a:t> in ShSy5Y on-Targets</a:t>
            </a:r>
            <a:br>
              <a:rPr lang="en-US" sz="2000" dirty="0"/>
            </a:br>
            <a:endParaRPr lang="en-US" sz="2000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FE05618-196B-1CFD-75F8-0DBE8E4A62DA}"/>
              </a:ext>
            </a:extLst>
          </p:cNvPr>
          <p:cNvCxnSpPr>
            <a:cxnSpLocks/>
          </p:cNvCxnSpPr>
          <p:nvPr/>
        </p:nvCxnSpPr>
        <p:spPr>
          <a:xfrm>
            <a:off x="63422" y="975031"/>
            <a:ext cx="8972552" cy="0"/>
          </a:xfrm>
          <a:prstGeom prst="line">
            <a:avLst/>
          </a:prstGeom>
          <a:ln w="15875">
            <a:solidFill>
              <a:srgbClr val="FF0000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16280776-EBD2-0629-C0FA-B606FAA66E89}"/>
              </a:ext>
            </a:extLst>
          </p:cNvPr>
          <p:cNvGraphicFramePr>
            <a:graphicFrameLocks noGrp="1"/>
          </p:cNvGraphicFramePr>
          <p:nvPr/>
        </p:nvGraphicFramePr>
        <p:xfrm>
          <a:off x="4893386" y="1275583"/>
          <a:ext cx="4011412" cy="2582070"/>
        </p:xfrm>
        <a:graphic>
          <a:graphicData uri="http://schemas.openxmlformats.org/drawingml/2006/table">
            <a:tbl>
              <a:tblPr/>
              <a:tblGrid>
                <a:gridCol w="2946433">
                  <a:extLst>
                    <a:ext uri="{9D8B030D-6E8A-4147-A177-3AD203B41FA5}">
                      <a16:colId xmlns:a16="http://schemas.microsoft.com/office/drawing/2014/main" val="7629335"/>
                    </a:ext>
                  </a:extLst>
                </a:gridCol>
                <a:gridCol w="354993">
                  <a:extLst>
                    <a:ext uri="{9D8B030D-6E8A-4147-A177-3AD203B41FA5}">
                      <a16:colId xmlns:a16="http://schemas.microsoft.com/office/drawing/2014/main" val="1200801161"/>
                    </a:ext>
                  </a:extLst>
                </a:gridCol>
                <a:gridCol w="354993">
                  <a:extLst>
                    <a:ext uri="{9D8B030D-6E8A-4147-A177-3AD203B41FA5}">
                      <a16:colId xmlns:a16="http://schemas.microsoft.com/office/drawing/2014/main" val="893741195"/>
                    </a:ext>
                  </a:extLst>
                </a:gridCol>
                <a:gridCol w="354993">
                  <a:extLst>
                    <a:ext uri="{9D8B030D-6E8A-4147-A177-3AD203B41FA5}">
                      <a16:colId xmlns:a16="http://schemas.microsoft.com/office/drawing/2014/main" val="3069031846"/>
                    </a:ext>
                  </a:extLst>
                </a:gridCol>
              </a:tblGrid>
              <a:tr h="172138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Comparison</a:t>
                      </a:r>
                    </a:p>
                  </a:txBody>
                  <a:tcPr marL="5896" marR="5896" marT="589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5F8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HTT</a:t>
                      </a:r>
                    </a:p>
                  </a:txBody>
                  <a:tcPr marL="5896" marR="5896" marT="589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5F8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SMN1</a:t>
                      </a:r>
                    </a:p>
                  </a:txBody>
                  <a:tcPr marL="5896" marR="5896" marT="589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5F8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SMN2</a:t>
                      </a:r>
                    </a:p>
                  </a:txBody>
                  <a:tcPr marL="5896" marR="5896" marT="589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5F86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6695579"/>
                  </a:ext>
                </a:extLst>
              </a:tr>
              <a:tr h="172138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dPSI_SH_BIO_2178782_10x_vs_SH_BIO_1949634_10x</a:t>
                      </a:r>
                    </a:p>
                  </a:txBody>
                  <a:tcPr marL="5896" marR="5896" marT="589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CD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CD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CD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C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8350269"/>
                  </a:ext>
                </a:extLst>
              </a:tr>
              <a:tr h="172138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dPSI_SH_BIO_2178782_03x_vs_SH_BIO_1949634_03x</a:t>
                      </a:r>
                    </a:p>
                  </a:txBody>
                  <a:tcPr marL="5896" marR="5896" marT="589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CD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-0.357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CD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CD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C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37959"/>
                  </a:ext>
                </a:extLst>
              </a:tr>
              <a:tr h="172138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dPSI_SH_BIO_2196772_10x_vs_SH_BIO_1949634_10x</a:t>
                      </a:r>
                    </a:p>
                  </a:txBody>
                  <a:tcPr marL="5896" marR="5896" marT="589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CD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00FF00"/>
                          </a:highlight>
                          <a:latin typeface="Calibri" panose="020F0502020204030204" pitchFamily="34" charset="0"/>
                        </a:rPr>
                        <a:t>0.792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CD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CD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C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2449711"/>
                  </a:ext>
                </a:extLst>
              </a:tr>
              <a:tr h="172138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dPSI_SH_BIO_2196772_03x_vs_SH_BIO_1949634_03x</a:t>
                      </a:r>
                    </a:p>
                  </a:txBody>
                  <a:tcPr marL="5896" marR="5896" marT="589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CD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0.258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CD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CD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C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2238279"/>
                  </a:ext>
                </a:extLst>
              </a:tr>
              <a:tr h="172138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dPSI_SH_BIO_2196895_10x_vs_SH_BIO_1949634_10x</a:t>
                      </a:r>
                    </a:p>
                  </a:txBody>
                  <a:tcPr marL="5896" marR="5896" marT="589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CD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CD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CD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C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1051582"/>
                  </a:ext>
                </a:extLst>
              </a:tr>
              <a:tr h="172138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dPSI_SH_BIO_2196895_03x_vs_SH_BIO_1949634_03x</a:t>
                      </a:r>
                    </a:p>
                  </a:txBody>
                  <a:tcPr marL="5896" marR="5896" marT="589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CD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CD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CD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C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1870339"/>
                  </a:ext>
                </a:extLst>
              </a:tr>
              <a:tr h="172138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dPSI_SH_BIO_2197306_10x_vs_SH_BIO_1949634_10x</a:t>
                      </a:r>
                    </a:p>
                  </a:txBody>
                  <a:tcPr marL="5896" marR="5896" marT="589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CD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00FF00"/>
                          </a:highlight>
                          <a:latin typeface="Calibri" panose="020F0502020204030204" pitchFamily="34" charset="0"/>
                        </a:rPr>
                        <a:t>0.422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CD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CD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C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419079"/>
                  </a:ext>
                </a:extLst>
              </a:tr>
              <a:tr h="172138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dPSI_SH_BIO_2197306_03x_vs_SH_BIO_1949634_03x</a:t>
                      </a:r>
                    </a:p>
                  </a:txBody>
                  <a:tcPr marL="5896" marR="5896" marT="589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CD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CD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CD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C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2664338"/>
                  </a:ext>
                </a:extLst>
              </a:tr>
              <a:tr h="172138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dPSI_SH_BIO_2199562_10x_vs_SH_BIO_1949634_10x</a:t>
                      </a:r>
                    </a:p>
                  </a:txBody>
                  <a:tcPr marL="5896" marR="5896" marT="589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CD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00FF00"/>
                          </a:highlight>
                          <a:latin typeface="Calibri" panose="020F0502020204030204" pitchFamily="34" charset="0"/>
                        </a:rPr>
                        <a:t>0.536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CD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CD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C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317673"/>
                  </a:ext>
                </a:extLst>
              </a:tr>
              <a:tr h="172138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dPSI_SH_BIO_2199562_03x_vs_SH_BIO_1949634_03x</a:t>
                      </a:r>
                    </a:p>
                  </a:txBody>
                  <a:tcPr marL="5896" marR="5896" marT="589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CD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0.270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CD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CD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C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7690262"/>
                  </a:ext>
                </a:extLst>
              </a:tr>
              <a:tr h="172138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dPSI_SH_BIO_2204984_10x_vs_SH_BIO_1949634_10x</a:t>
                      </a:r>
                    </a:p>
                  </a:txBody>
                  <a:tcPr marL="5896" marR="5896" marT="589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CD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-0.303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CD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CD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C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7090850"/>
                  </a:ext>
                </a:extLst>
              </a:tr>
              <a:tr h="172138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dPSI_SH_BIO_2204984_03x_vs_SH_BIO_1949634_03x</a:t>
                      </a:r>
                    </a:p>
                  </a:txBody>
                  <a:tcPr marL="5896" marR="5896" marT="589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CD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CD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CD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C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2320534"/>
                  </a:ext>
                </a:extLst>
              </a:tr>
              <a:tr h="172138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dPSI_SH_BIO_2207180_10x_vs_SH_BIO_1949634_10x</a:t>
                      </a:r>
                    </a:p>
                  </a:txBody>
                  <a:tcPr marL="5896" marR="5896" marT="589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CD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CD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CD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C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0349931"/>
                  </a:ext>
                </a:extLst>
              </a:tr>
              <a:tr h="172138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dPSI_SH_BIO_2207180_03x_vs_SH_BIO_1949634_03x</a:t>
                      </a:r>
                    </a:p>
                  </a:txBody>
                  <a:tcPr marL="5896" marR="5896" marT="589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CD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CD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CD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C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9852434"/>
                  </a:ext>
                </a:extLst>
              </a:tr>
            </a:tbl>
          </a:graphicData>
        </a:graphic>
      </p:graphicFrame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218AFC4-EEFC-AEAC-5239-6A43AF404C8C}"/>
              </a:ext>
            </a:extLst>
          </p:cNvPr>
          <p:cNvCxnSpPr>
            <a:cxnSpLocks/>
          </p:cNvCxnSpPr>
          <p:nvPr/>
        </p:nvCxnSpPr>
        <p:spPr>
          <a:xfrm>
            <a:off x="27488" y="3850551"/>
            <a:ext cx="8972552" cy="0"/>
          </a:xfrm>
          <a:prstGeom prst="line">
            <a:avLst/>
          </a:prstGeom>
          <a:ln w="15875">
            <a:solidFill>
              <a:srgbClr val="FF0000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A4A5F00-F601-8A9B-873E-9AF201597D96}"/>
              </a:ext>
            </a:extLst>
          </p:cNvPr>
          <p:cNvCxnSpPr>
            <a:cxnSpLocks/>
          </p:cNvCxnSpPr>
          <p:nvPr/>
        </p:nvCxnSpPr>
        <p:spPr>
          <a:xfrm>
            <a:off x="53262" y="1442391"/>
            <a:ext cx="8972552" cy="0"/>
          </a:xfrm>
          <a:prstGeom prst="line">
            <a:avLst/>
          </a:prstGeom>
          <a:ln w="15875">
            <a:solidFill>
              <a:srgbClr val="FF0000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6E184B0B-2F33-3614-5ADD-DA813F49591B}"/>
              </a:ext>
            </a:extLst>
          </p:cNvPr>
          <p:cNvSpPr txBox="1"/>
          <p:nvPr/>
        </p:nvSpPr>
        <p:spPr>
          <a:xfrm>
            <a:off x="85724" y="567809"/>
            <a:ext cx="3336107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  <a:highlight>
                  <a:srgbClr val="FFD0F4"/>
                </a:highlight>
              </a:rPr>
              <a:t>4vs4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FDD33D-D96A-D515-FCCA-2AE72FF5FA4E}"/>
              </a:ext>
            </a:extLst>
          </p:cNvPr>
          <p:cNvSpPr txBox="1"/>
          <p:nvPr/>
        </p:nvSpPr>
        <p:spPr>
          <a:xfrm>
            <a:off x="5449146" y="589998"/>
            <a:ext cx="2785138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  <a:highlight>
                  <a:srgbClr val="00FF00"/>
                </a:highlight>
              </a:rPr>
              <a:t>3vs3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1EB353FE-E3B7-50DC-8EFA-47BA996FB1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1898423"/>
              </p:ext>
            </p:extLst>
          </p:nvPr>
        </p:nvGraphicFramePr>
        <p:xfrm>
          <a:off x="199285" y="1261380"/>
          <a:ext cx="4011412" cy="2582070"/>
        </p:xfrm>
        <a:graphic>
          <a:graphicData uri="http://schemas.openxmlformats.org/drawingml/2006/table">
            <a:tbl>
              <a:tblPr/>
              <a:tblGrid>
                <a:gridCol w="2946433">
                  <a:extLst>
                    <a:ext uri="{9D8B030D-6E8A-4147-A177-3AD203B41FA5}">
                      <a16:colId xmlns:a16="http://schemas.microsoft.com/office/drawing/2014/main" val="3281941528"/>
                    </a:ext>
                  </a:extLst>
                </a:gridCol>
                <a:gridCol w="354993">
                  <a:extLst>
                    <a:ext uri="{9D8B030D-6E8A-4147-A177-3AD203B41FA5}">
                      <a16:colId xmlns:a16="http://schemas.microsoft.com/office/drawing/2014/main" val="2703216352"/>
                    </a:ext>
                  </a:extLst>
                </a:gridCol>
                <a:gridCol w="354993">
                  <a:extLst>
                    <a:ext uri="{9D8B030D-6E8A-4147-A177-3AD203B41FA5}">
                      <a16:colId xmlns:a16="http://schemas.microsoft.com/office/drawing/2014/main" val="1902970836"/>
                    </a:ext>
                  </a:extLst>
                </a:gridCol>
                <a:gridCol w="354993">
                  <a:extLst>
                    <a:ext uri="{9D8B030D-6E8A-4147-A177-3AD203B41FA5}">
                      <a16:colId xmlns:a16="http://schemas.microsoft.com/office/drawing/2014/main" val="1573113189"/>
                    </a:ext>
                  </a:extLst>
                </a:gridCol>
              </a:tblGrid>
              <a:tr h="172138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Comparison</a:t>
                      </a:r>
                    </a:p>
                  </a:txBody>
                  <a:tcPr marL="5896" marR="5896" marT="589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HTT</a:t>
                      </a:r>
                    </a:p>
                  </a:txBody>
                  <a:tcPr marL="5896" marR="5896" marT="589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SMN1</a:t>
                      </a:r>
                    </a:p>
                  </a:txBody>
                  <a:tcPr marL="5896" marR="5896" marT="589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SMN2</a:t>
                      </a:r>
                    </a:p>
                  </a:txBody>
                  <a:tcPr marL="5896" marR="5896" marT="589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9887251"/>
                  </a:ext>
                </a:extLst>
              </a:tr>
              <a:tr h="172138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dPSI_SH_BIO_2178782_10x_vs_SH_BIO_1949634_10x</a:t>
                      </a:r>
                    </a:p>
                  </a:txBody>
                  <a:tcPr marL="5896" marR="5896" marT="589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CD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CD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CD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C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9175399"/>
                  </a:ext>
                </a:extLst>
              </a:tr>
              <a:tr h="172138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dPSI_SH_BIO_2178782_03x_vs_SH_BIO_1949634_03x</a:t>
                      </a:r>
                    </a:p>
                  </a:txBody>
                  <a:tcPr marL="5896" marR="5896" marT="589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CD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-0.357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CD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CD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C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0792580"/>
                  </a:ext>
                </a:extLst>
              </a:tr>
              <a:tr h="172138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dPSI_SH_BIO_2196772_10x_vs_SH_BIO_1949634_10x</a:t>
                      </a:r>
                    </a:p>
                  </a:txBody>
                  <a:tcPr marL="5896" marR="5896" marT="589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CD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00FF00"/>
                          </a:highlight>
                          <a:latin typeface="Calibri" panose="020F0502020204030204" pitchFamily="34" charset="0"/>
                        </a:rPr>
                        <a:t>0.792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CD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CD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C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2508773"/>
                  </a:ext>
                </a:extLst>
              </a:tr>
              <a:tr h="172138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dPSI_SH_BIO_2196772_03x_vs_SH_BIO_1949634_03x</a:t>
                      </a:r>
                    </a:p>
                  </a:txBody>
                  <a:tcPr marL="5896" marR="5896" marT="589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CD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0.258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CD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CD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C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6068903"/>
                  </a:ext>
                </a:extLst>
              </a:tr>
              <a:tr h="172138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dPSI_SH_BIO_2196895_10x_vs_SH_BIO_1949634_10x</a:t>
                      </a:r>
                    </a:p>
                  </a:txBody>
                  <a:tcPr marL="5896" marR="5896" marT="589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CD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CD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CD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C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5703882"/>
                  </a:ext>
                </a:extLst>
              </a:tr>
              <a:tr h="172138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dPSI_SH_BIO_2196895_03x_vs_SH_BIO_1949634_03x</a:t>
                      </a:r>
                    </a:p>
                  </a:txBody>
                  <a:tcPr marL="5896" marR="5896" marT="589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CD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CD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CD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C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0056009"/>
                  </a:ext>
                </a:extLst>
              </a:tr>
              <a:tr h="172138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dPSI_SH_BIO_2197306_10x_vs_SH_BIO_1949634_10x</a:t>
                      </a:r>
                    </a:p>
                  </a:txBody>
                  <a:tcPr marL="5896" marR="5896" marT="589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CD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00FF00"/>
                          </a:highlight>
                          <a:latin typeface="Calibri" panose="020F0502020204030204" pitchFamily="34" charset="0"/>
                        </a:rPr>
                        <a:t>0.422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CD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CD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C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912409"/>
                  </a:ext>
                </a:extLst>
              </a:tr>
              <a:tr h="172138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dPSI_SH_BIO_2197306_03x_vs_SH_BIO_1949634_03x</a:t>
                      </a:r>
                    </a:p>
                  </a:txBody>
                  <a:tcPr marL="5896" marR="5896" marT="589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CD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CD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CD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C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5226000"/>
                  </a:ext>
                </a:extLst>
              </a:tr>
              <a:tr h="172138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dPSI_SH_BIO_2199562_10x_vs_SH_BIO_1949634_10x</a:t>
                      </a:r>
                    </a:p>
                  </a:txBody>
                  <a:tcPr marL="5896" marR="5896" marT="589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CD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00FF00"/>
                          </a:highlight>
                          <a:latin typeface="Calibri" panose="020F0502020204030204" pitchFamily="34" charset="0"/>
                        </a:rPr>
                        <a:t>0.536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CD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CD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C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4889572"/>
                  </a:ext>
                </a:extLst>
              </a:tr>
              <a:tr h="172138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dPSI_SH_BIO_2199562_03x_vs_SH_BIO_1949634_03x</a:t>
                      </a:r>
                    </a:p>
                  </a:txBody>
                  <a:tcPr marL="5896" marR="5896" marT="589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CD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0.270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CD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CD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C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4073149"/>
                  </a:ext>
                </a:extLst>
              </a:tr>
              <a:tr h="172138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dPSI_SH_BIO_2204984_10x_vs_SH_BIO_1949634_10x</a:t>
                      </a:r>
                    </a:p>
                  </a:txBody>
                  <a:tcPr marL="5896" marR="5896" marT="589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CD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-0.303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CD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CD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C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3256220"/>
                  </a:ext>
                </a:extLst>
              </a:tr>
              <a:tr h="172138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dPSI_SH_BIO_2204984_03x_vs_SH_BIO_1949634_03x</a:t>
                      </a:r>
                    </a:p>
                  </a:txBody>
                  <a:tcPr marL="5896" marR="5896" marT="589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CD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CD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CD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C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5607827"/>
                  </a:ext>
                </a:extLst>
              </a:tr>
              <a:tr h="172138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dPSI_SH_BIO_2207180_10x_vs_SH_BIO_1949634_10x</a:t>
                      </a:r>
                    </a:p>
                  </a:txBody>
                  <a:tcPr marL="5896" marR="5896" marT="589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CD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CD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CD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C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501578"/>
                  </a:ext>
                </a:extLst>
              </a:tr>
              <a:tr h="172138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dPSI_SH_BIO_2207180_03x_vs_SH_BIO_1949634_03x</a:t>
                      </a:r>
                    </a:p>
                  </a:txBody>
                  <a:tcPr marL="5896" marR="5896" marT="589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CD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CD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CD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C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32844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61721547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0A7D1B92-DE53-5AB5-11E9-5DC7DD520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7805" y="100279"/>
            <a:ext cx="8187043" cy="617573"/>
          </a:xfrm>
        </p:spPr>
        <p:txBody>
          <a:bodyPr/>
          <a:lstStyle/>
          <a:p>
            <a:r>
              <a:rPr lang="en-US" sz="2000" dirty="0"/>
              <a:t>DSG Counts in ShSy5Y off-Targets</a:t>
            </a:r>
            <a:br>
              <a:rPr lang="en-US" sz="2000" dirty="0"/>
            </a:br>
            <a:r>
              <a:rPr lang="en-US" sz="2000" dirty="0"/>
              <a:t>(7 compounds and </a:t>
            </a:r>
            <a:r>
              <a:rPr lang="en-US" sz="2000" dirty="0" err="1"/>
              <a:t>risdiplam</a:t>
            </a:r>
            <a:r>
              <a:rPr lang="en-US" sz="2000" dirty="0"/>
              <a:t>) 3vs3 </a:t>
            </a:r>
            <a:r>
              <a:rPr lang="en-US" sz="2000" dirty="0" err="1"/>
              <a:t>dPS</a:t>
            </a:r>
            <a:r>
              <a:rPr lang="en-US" sz="2000" dirty="0"/>
              <a:t>-and max( abs(</a:t>
            </a:r>
            <a:r>
              <a:rPr lang="en-US" sz="2000" dirty="0" err="1"/>
              <a:t>dPSI</a:t>
            </a:r>
            <a:r>
              <a:rPr lang="en-US" sz="2000" dirty="0"/>
              <a:t>))</a:t>
            </a:r>
          </a:p>
        </p:txBody>
      </p:sp>
      <p:pic>
        <p:nvPicPr>
          <p:cNvPr id="3" name="Picture 2" descr="A graph of numbers and a number&#10;&#10;Description automatically generated">
            <a:extLst>
              <a:ext uri="{FF2B5EF4-FFF2-40B4-BE49-F238E27FC236}">
                <a16:creationId xmlns:a16="http://schemas.microsoft.com/office/drawing/2014/main" id="{01E68832-1587-694B-9891-B73F8EAC29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8296" y="742901"/>
            <a:ext cx="3046424" cy="399843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93521D6-8F41-367F-7DAC-3C749756D4AA}"/>
              </a:ext>
            </a:extLst>
          </p:cNvPr>
          <p:cNvSpPr txBox="1"/>
          <p:nvPr/>
        </p:nvSpPr>
        <p:spPr>
          <a:xfrm>
            <a:off x="121706" y="812563"/>
            <a:ext cx="1338828" cy="923330"/>
          </a:xfrm>
          <a:prstGeom prst="rect">
            <a:avLst/>
          </a:prstGeom>
          <a:noFill/>
          <a:ln w="19050">
            <a:solidFill>
              <a:srgbClr val="1206FF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3vs3</a:t>
            </a:r>
          </a:p>
          <a:p>
            <a:endParaRPr lang="en-US" dirty="0"/>
          </a:p>
          <a:p>
            <a:r>
              <a:rPr lang="en-US" dirty="0"/>
              <a:t>Max(</a:t>
            </a:r>
            <a:r>
              <a:rPr lang="en-US" dirty="0" err="1"/>
              <a:t>dPSI</a:t>
            </a:r>
            <a:r>
              <a:rPr lang="en-US" dirty="0"/>
              <a:t>)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88E923-178D-86B4-38DF-003F8844AF1F}"/>
              </a:ext>
            </a:extLst>
          </p:cNvPr>
          <p:cNvSpPr txBox="1"/>
          <p:nvPr/>
        </p:nvSpPr>
        <p:spPr>
          <a:xfrm>
            <a:off x="3959013" y="717852"/>
            <a:ext cx="1789516" cy="646331"/>
          </a:xfrm>
          <a:prstGeom prst="rect">
            <a:avLst/>
          </a:prstGeom>
          <a:noFill/>
          <a:ln w="19050">
            <a:solidFill>
              <a:srgbClr val="1206FF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3vs3</a:t>
            </a:r>
          </a:p>
          <a:p>
            <a:r>
              <a:rPr lang="en-US" dirty="0"/>
              <a:t>max(abs(</a:t>
            </a:r>
            <a:r>
              <a:rPr lang="en-US" dirty="0" err="1"/>
              <a:t>dPSI</a:t>
            </a:r>
            <a:r>
              <a:rPr lang="en-US" dirty="0"/>
              <a:t>))</a:t>
            </a:r>
          </a:p>
        </p:txBody>
      </p:sp>
      <p:pic>
        <p:nvPicPr>
          <p:cNvPr id="8" name="Picture 7" descr="A graph of numbers and a number&#10;&#10;Description automatically generated">
            <a:extLst>
              <a:ext uri="{FF2B5EF4-FFF2-40B4-BE49-F238E27FC236}">
                <a16:creationId xmlns:a16="http://schemas.microsoft.com/office/drawing/2014/main" id="{D6FDF2EC-7816-2F15-696A-25F01A8164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4997" y="742902"/>
            <a:ext cx="3289026" cy="4161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80540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0A7D1B92-DE53-5AB5-11E9-5DC7DD520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4117" y="100279"/>
            <a:ext cx="7175652" cy="617573"/>
          </a:xfrm>
        </p:spPr>
        <p:txBody>
          <a:bodyPr/>
          <a:lstStyle/>
          <a:p>
            <a:r>
              <a:rPr lang="en-US" sz="2000" dirty="0"/>
              <a:t>DSG Counts in GM09677c SMA fibroblasts off-Targets</a:t>
            </a:r>
            <a:br>
              <a:rPr lang="en-US" sz="2000" dirty="0"/>
            </a:br>
            <a:r>
              <a:rPr lang="en-US" sz="2000" dirty="0"/>
              <a:t>(10 compounds and </a:t>
            </a:r>
            <a:r>
              <a:rPr lang="en-US" sz="2000" dirty="0" err="1"/>
              <a:t>risdiplam</a:t>
            </a:r>
            <a:r>
              <a:rPr lang="en-US" sz="2000" dirty="0"/>
              <a:t>) 3vs3 max and ABS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3521D6-8F41-367F-7DAC-3C749756D4AA}"/>
              </a:ext>
            </a:extLst>
          </p:cNvPr>
          <p:cNvSpPr txBox="1"/>
          <p:nvPr/>
        </p:nvSpPr>
        <p:spPr>
          <a:xfrm>
            <a:off x="121705" y="757091"/>
            <a:ext cx="1563875" cy="646331"/>
          </a:xfrm>
          <a:prstGeom prst="rect">
            <a:avLst/>
          </a:prstGeom>
          <a:noFill/>
          <a:ln w="19050">
            <a:solidFill>
              <a:srgbClr val="1206FF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3vs3</a:t>
            </a:r>
          </a:p>
          <a:p>
            <a:r>
              <a:rPr lang="en-US" dirty="0"/>
              <a:t>Max(</a:t>
            </a:r>
            <a:r>
              <a:rPr lang="en-US" dirty="0" err="1"/>
              <a:t>dPSI</a:t>
            </a:r>
            <a:r>
              <a:rPr lang="en-US" dirty="0"/>
              <a:t>)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88E923-178D-86B4-38DF-003F8844AF1F}"/>
              </a:ext>
            </a:extLst>
          </p:cNvPr>
          <p:cNvSpPr txBox="1"/>
          <p:nvPr/>
        </p:nvSpPr>
        <p:spPr>
          <a:xfrm>
            <a:off x="4920995" y="826653"/>
            <a:ext cx="1274708" cy="646331"/>
          </a:xfrm>
          <a:prstGeom prst="rect">
            <a:avLst/>
          </a:prstGeom>
          <a:noFill/>
          <a:ln w="19050">
            <a:solidFill>
              <a:srgbClr val="1206FF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3vs3</a:t>
            </a:r>
          </a:p>
          <a:p>
            <a:r>
              <a:rPr lang="en-US" dirty="0" err="1"/>
              <a:t>Max_ABS</a:t>
            </a:r>
            <a:r>
              <a:rPr lang="en-US" dirty="0"/>
              <a:t> </a:t>
            </a:r>
          </a:p>
        </p:txBody>
      </p:sp>
      <p:pic>
        <p:nvPicPr>
          <p:cNvPr id="4" name="Picture 3" descr="A graph of numbers and a number of numbers&#10;&#10;Description automatically generated with medium confidence">
            <a:extLst>
              <a:ext uri="{FF2B5EF4-FFF2-40B4-BE49-F238E27FC236}">
                <a16:creationId xmlns:a16="http://schemas.microsoft.com/office/drawing/2014/main" id="{CE64CB8B-BB3B-A7C6-D7A3-618000B8E2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0931" y="826653"/>
            <a:ext cx="2238348" cy="3979007"/>
          </a:xfrm>
          <a:prstGeom prst="rect">
            <a:avLst/>
          </a:prstGeom>
        </p:spPr>
      </p:pic>
      <p:pic>
        <p:nvPicPr>
          <p:cNvPr id="3" name="Picture 2" descr="A graph of numbers and a number of numbers&#10;&#10;Description automatically generated with medium confidence">
            <a:extLst>
              <a:ext uri="{FF2B5EF4-FFF2-40B4-BE49-F238E27FC236}">
                <a16:creationId xmlns:a16="http://schemas.microsoft.com/office/drawing/2014/main" id="{A8B8C0FA-FB72-538F-099E-BB5C6EB607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5120" y="717852"/>
            <a:ext cx="2156957" cy="3963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884254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9939270-2303-05E1-F526-7F4DB96D6D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0554" y="112362"/>
            <a:ext cx="5531445" cy="387702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en-US" sz="2000" dirty="0"/>
              <a:t>DSG </a:t>
            </a:r>
            <a:r>
              <a:rPr lang="en-US" sz="2000" dirty="0" err="1"/>
              <a:t>dPSI</a:t>
            </a:r>
            <a:r>
              <a:rPr lang="en-US" sz="2000" dirty="0"/>
              <a:t> in ShSy5Y on-Targets</a:t>
            </a:r>
            <a:br>
              <a:rPr lang="en-US" sz="2000" dirty="0"/>
            </a:br>
            <a:endParaRPr lang="en-US" sz="200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AE79310-750D-1A91-3B30-1A44996A5BC1}"/>
              </a:ext>
            </a:extLst>
          </p:cNvPr>
          <p:cNvGraphicFramePr>
            <a:graphicFrameLocks noGrp="1"/>
          </p:cNvGraphicFramePr>
          <p:nvPr/>
        </p:nvGraphicFramePr>
        <p:xfrm>
          <a:off x="185736" y="974108"/>
          <a:ext cx="4386264" cy="2893808"/>
        </p:xfrm>
        <a:graphic>
          <a:graphicData uri="http://schemas.openxmlformats.org/drawingml/2006/table">
            <a:tbl>
              <a:tblPr/>
              <a:tblGrid>
                <a:gridCol w="2321055">
                  <a:extLst>
                    <a:ext uri="{9D8B030D-6E8A-4147-A177-3AD203B41FA5}">
                      <a16:colId xmlns:a16="http://schemas.microsoft.com/office/drawing/2014/main" val="1986885570"/>
                    </a:ext>
                  </a:extLst>
                </a:gridCol>
                <a:gridCol w="688403">
                  <a:extLst>
                    <a:ext uri="{9D8B030D-6E8A-4147-A177-3AD203B41FA5}">
                      <a16:colId xmlns:a16="http://schemas.microsoft.com/office/drawing/2014/main" val="3094825951"/>
                    </a:ext>
                  </a:extLst>
                </a:gridCol>
                <a:gridCol w="688403">
                  <a:extLst>
                    <a:ext uri="{9D8B030D-6E8A-4147-A177-3AD203B41FA5}">
                      <a16:colId xmlns:a16="http://schemas.microsoft.com/office/drawing/2014/main" val="3535554125"/>
                    </a:ext>
                  </a:extLst>
                </a:gridCol>
                <a:gridCol w="688403">
                  <a:extLst>
                    <a:ext uri="{9D8B030D-6E8A-4147-A177-3AD203B41FA5}">
                      <a16:colId xmlns:a16="http://schemas.microsoft.com/office/drawing/2014/main" val="1030266434"/>
                    </a:ext>
                  </a:extLst>
                </a:gridCol>
              </a:tblGrid>
              <a:tr h="170224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Comparison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D0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HTT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D0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SMN1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D0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SMN2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D0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1265242"/>
                  </a:ext>
                </a:extLst>
              </a:tr>
              <a:tr h="170224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dPSI_SH_BIO_1949634_10x_vs_SH_DMSO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-0.2526652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-0.3973348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B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7489120"/>
                  </a:ext>
                </a:extLst>
              </a:tr>
              <a:tr h="170224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dPSI_SH_BIO_1949634_03x_vs_SH_DMSO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-0.3357675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B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0448212"/>
                  </a:ext>
                </a:extLst>
              </a:tr>
              <a:tr h="170224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dPSI_SH_BIO_2178782_10x_vs_SH_DMSO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0.30961904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0.3746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-0.3718549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B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8195678"/>
                  </a:ext>
                </a:extLst>
              </a:tr>
              <a:tr h="170224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dPSI_SH_BIO_2178782_03x_vs_SH_DMSO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-0.3768796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0.4252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-0.3774074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B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4723459"/>
                  </a:ext>
                </a:extLst>
              </a:tr>
              <a:tr h="170224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dPSI_SH_BIO_2196772_10x_vs_SH_DMSO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0.51446095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-0.25527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-0.3969779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B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7005377"/>
                  </a:ext>
                </a:extLst>
              </a:tr>
              <a:tr h="170224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dPSI_SH_BIO_2196772_03x_vs_SH_DMSO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0.27077417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0.3761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-0.3575137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B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1418106"/>
                  </a:ext>
                </a:extLst>
              </a:tr>
              <a:tr h="170224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dPSI_SH_BIO_2196895_10x_vs_SH_DMSO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-0.3125544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0.4767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-0.3901281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B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3012820"/>
                  </a:ext>
                </a:extLst>
              </a:tr>
              <a:tr h="170224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dPSI_SH_BIO_2196895_03x_vs_SH_DMSO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-0.2865837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B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7018236"/>
                  </a:ext>
                </a:extLst>
              </a:tr>
              <a:tr h="170224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dPSI_SH_BIO_2197306_10x_vs_SH_DMSO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0.38282796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0.4767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-0.3888403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B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2484906"/>
                  </a:ext>
                </a:extLst>
              </a:tr>
              <a:tr h="170224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dPSI_SH_BIO_2197306_03x_vs_SH_DMSO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-0.3108891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B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4081427"/>
                  </a:ext>
                </a:extLst>
              </a:tr>
              <a:tr h="170224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dPSI_SH_BIO_2199562_10x_vs_SH_DMSO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0.47217337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0.3791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-0.3606088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B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0474179"/>
                  </a:ext>
                </a:extLst>
              </a:tr>
              <a:tr h="170224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dPSI_SH_BIO_2199562_03x_vs_SH_DMSO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0.2825576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-0.3230936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B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6358824"/>
                  </a:ext>
                </a:extLst>
              </a:tr>
              <a:tr h="170224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dPSI_SH_BIO_2204984_10x_vs_SH_DMSO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-0.3590067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0.3925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-0.3594403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B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2768158"/>
                  </a:ext>
                </a:extLst>
              </a:tr>
              <a:tr h="170224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dPSI_SH_BIO_2204984_03x_vs_SH_DMSO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B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2551730"/>
                  </a:ext>
                </a:extLst>
              </a:tr>
              <a:tr h="170224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dPSI_SH_BIO_2207180_10x_vs_SH_DMSO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-0.2673572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B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5610656"/>
                  </a:ext>
                </a:extLst>
              </a:tr>
              <a:tr h="170224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dPSI_SH_BIO_2207180_03x_vs_SH_DMSO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B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1210366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72B85918-099F-AE42-0BC8-87F141F97BA9}"/>
              </a:ext>
            </a:extLst>
          </p:cNvPr>
          <p:cNvGraphicFramePr>
            <a:graphicFrameLocks noGrp="1"/>
          </p:cNvGraphicFramePr>
          <p:nvPr/>
        </p:nvGraphicFramePr>
        <p:xfrm>
          <a:off x="4838007" y="1285874"/>
          <a:ext cx="4011412" cy="2582070"/>
        </p:xfrm>
        <a:graphic>
          <a:graphicData uri="http://schemas.openxmlformats.org/drawingml/2006/table">
            <a:tbl>
              <a:tblPr/>
              <a:tblGrid>
                <a:gridCol w="2946433">
                  <a:extLst>
                    <a:ext uri="{9D8B030D-6E8A-4147-A177-3AD203B41FA5}">
                      <a16:colId xmlns:a16="http://schemas.microsoft.com/office/drawing/2014/main" val="7629335"/>
                    </a:ext>
                  </a:extLst>
                </a:gridCol>
                <a:gridCol w="354993">
                  <a:extLst>
                    <a:ext uri="{9D8B030D-6E8A-4147-A177-3AD203B41FA5}">
                      <a16:colId xmlns:a16="http://schemas.microsoft.com/office/drawing/2014/main" val="1200801161"/>
                    </a:ext>
                  </a:extLst>
                </a:gridCol>
                <a:gridCol w="354993">
                  <a:extLst>
                    <a:ext uri="{9D8B030D-6E8A-4147-A177-3AD203B41FA5}">
                      <a16:colId xmlns:a16="http://schemas.microsoft.com/office/drawing/2014/main" val="893741195"/>
                    </a:ext>
                  </a:extLst>
                </a:gridCol>
                <a:gridCol w="354993">
                  <a:extLst>
                    <a:ext uri="{9D8B030D-6E8A-4147-A177-3AD203B41FA5}">
                      <a16:colId xmlns:a16="http://schemas.microsoft.com/office/drawing/2014/main" val="3069031846"/>
                    </a:ext>
                  </a:extLst>
                </a:gridCol>
              </a:tblGrid>
              <a:tr h="172138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Comparison</a:t>
                      </a:r>
                    </a:p>
                  </a:txBody>
                  <a:tcPr marL="5896" marR="5896" marT="589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7F4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HTT</a:t>
                      </a:r>
                    </a:p>
                  </a:txBody>
                  <a:tcPr marL="5896" marR="5896" marT="589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7F4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SMN1</a:t>
                      </a:r>
                    </a:p>
                  </a:txBody>
                  <a:tcPr marL="5896" marR="5896" marT="589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7F4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SMN2</a:t>
                      </a:r>
                    </a:p>
                  </a:txBody>
                  <a:tcPr marL="5896" marR="5896" marT="589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7F4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6695579"/>
                  </a:ext>
                </a:extLst>
              </a:tr>
              <a:tr h="172138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dPSI_SH_BIO_2178782_10x_vs_SH_BIO_1949634_10x</a:t>
                      </a:r>
                    </a:p>
                  </a:txBody>
                  <a:tcPr marL="5896" marR="5896" marT="589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CD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5896" marR="5896" marT="589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CD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5896" marR="5896" marT="589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CD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5896" marR="5896" marT="589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C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8350269"/>
                  </a:ext>
                </a:extLst>
              </a:tr>
              <a:tr h="172138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dPSI_SH_BIO_2178782_03x_vs_SH_BIO_1949634_03x</a:t>
                      </a:r>
                    </a:p>
                  </a:txBody>
                  <a:tcPr marL="5896" marR="5896" marT="589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CD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-0.4</a:t>
                      </a:r>
                    </a:p>
                  </a:txBody>
                  <a:tcPr marL="5896" marR="5896" marT="589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CD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5896" marR="5896" marT="589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CD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5896" marR="5896" marT="589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C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37959"/>
                  </a:ext>
                </a:extLst>
              </a:tr>
              <a:tr h="172138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dPSI_SH_BIO_2196772_10x_vs_SH_BIO_1949634_10x</a:t>
                      </a:r>
                    </a:p>
                  </a:txBody>
                  <a:tcPr marL="5896" marR="5896" marT="589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CD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0.39</a:t>
                      </a:r>
                    </a:p>
                  </a:txBody>
                  <a:tcPr marL="5896" marR="5896" marT="589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CD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5896" marR="5896" marT="589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CD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5896" marR="5896" marT="589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C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2449711"/>
                  </a:ext>
                </a:extLst>
              </a:tr>
              <a:tr h="172138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dPSI_SH_BIO_2196772_03x_vs_SH_BIO_1949634_03x</a:t>
                      </a:r>
                    </a:p>
                  </a:txBody>
                  <a:tcPr marL="5896" marR="5896" marT="589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CD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0.26</a:t>
                      </a:r>
                    </a:p>
                  </a:txBody>
                  <a:tcPr marL="5896" marR="5896" marT="589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CD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5896" marR="5896" marT="589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CD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5896" marR="5896" marT="589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C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2238279"/>
                  </a:ext>
                </a:extLst>
              </a:tr>
              <a:tr h="172138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dPSI_SH_BIO_2196895_10x_vs_SH_BIO_1949634_10x</a:t>
                      </a:r>
                    </a:p>
                  </a:txBody>
                  <a:tcPr marL="5896" marR="5896" marT="589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CD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5896" marR="5896" marT="589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CD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5896" marR="5896" marT="589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CD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5896" marR="5896" marT="589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C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1051582"/>
                  </a:ext>
                </a:extLst>
              </a:tr>
              <a:tr h="172138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dPSI_SH_BIO_2196895_03x_vs_SH_BIO_1949634_03x</a:t>
                      </a:r>
                    </a:p>
                  </a:txBody>
                  <a:tcPr marL="5896" marR="5896" marT="589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CD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5896" marR="5896" marT="589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CD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5896" marR="5896" marT="589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CD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5896" marR="5896" marT="589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C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1870339"/>
                  </a:ext>
                </a:extLst>
              </a:tr>
              <a:tr h="172138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dPSI_SH_BIO_2197306_10x_vs_SH_BIO_1949634_10x</a:t>
                      </a:r>
                    </a:p>
                  </a:txBody>
                  <a:tcPr marL="5896" marR="5896" marT="589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CD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0.27</a:t>
                      </a:r>
                    </a:p>
                  </a:txBody>
                  <a:tcPr marL="5896" marR="5896" marT="589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CD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5896" marR="5896" marT="589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CD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5896" marR="5896" marT="589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C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419079"/>
                  </a:ext>
                </a:extLst>
              </a:tr>
              <a:tr h="172138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dPSI_SH_BIO_2197306_03x_vs_SH_BIO_1949634_03x</a:t>
                      </a:r>
                    </a:p>
                  </a:txBody>
                  <a:tcPr marL="5896" marR="5896" marT="589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CD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5896" marR="5896" marT="589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CD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5896" marR="5896" marT="589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CD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5896" marR="5896" marT="589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C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2664338"/>
                  </a:ext>
                </a:extLst>
              </a:tr>
              <a:tr h="172138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dPSI_SH_BIO_2199562_10x_vs_SH_BIO_1949634_10x</a:t>
                      </a:r>
                    </a:p>
                  </a:txBody>
                  <a:tcPr marL="5896" marR="5896" marT="589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CD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0.32</a:t>
                      </a:r>
                    </a:p>
                  </a:txBody>
                  <a:tcPr marL="5896" marR="5896" marT="589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CD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5896" marR="5896" marT="589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CD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5896" marR="5896" marT="589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C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317673"/>
                  </a:ext>
                </a:extLst>
              </a:tr>
              <a:tr h="172138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dPSI_SH_BIO_2199562_03x_vs_SH_BIO_1949634_03x</a:t>
                      </a:r>
                    </a:p>
                  </a:txBody>
                  <a:tcPr marL="5896" marR="5896" marT="589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CD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0.27</a:t>
                      </a:r>
                    </a:p>
                  </a:txBody>
                  <a:tcPr marL="5896" marR="5896" marT="589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CD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5896" marR="5896" marT="589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CD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5896" marR="5896" marT="589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C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7690262"/>
                  </a:ext>
                </a:extLst>
              </a:tr>
              <a:tr h="172138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dPSI_SH_BIO_2204984_10x_vs_SH_BIO_1949634_10x</a:t>
                      </a:r>
                    </a:p>
                  </a:txBody>
                  <a:tcPr marL="5896" marR="5896" marT="589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CD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-0.3</a:t>
                      </a:r>
                    </a:p>
                  </a:txBody>
                  <a:tcPr marL="5896" marR="5896" marT="589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CD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5896" marR="5896" marT="589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CD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5896" marR="5896" marT="589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C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7090850"/>
                  </a:ext>
                </a:extLst>
              </a:tr>
              <a:tr h="172138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dPSI_SH_BIO_2204984_03x_vs_SH_BIO_1949634_03x</a:t>
                      </a:r>
                    </a:p>
                  </a:txBody>
                  <a:tcPr marL="5896" marR="5896" marT="589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CD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5896" marR="5896" marT="589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CD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5896" marR="5896" marT="589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CD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5896" marR="5896" marT="589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C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2320534"/>
                  </a:ext>
                </a:extLst>
              </a:tr>
              <a:tr h="172138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dPSI_SH_BIO_2207180_10x_vs_SH_BIO_1949634_10x</a:t>
                      </a:r>
                    </a:p>
                  </a:txBody>
                  <a:tcPr marL="5896" marR="5896" marT="589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CD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5896" marR="5896" marT="589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CD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5896" marR="5896" marT="589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CD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5896" marR="5896" marT="589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C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0349931"/>
                  </a:ext>
                </a:extLst>
              </a:tr>
              <a:tr h="172138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dPSI_SH_BIO_2207180_03x_vs_SH_BIO_1949634_03x</a:t>
                      </a:r>
                    </a:p>
                  </a:txBody>
                  <a:tcPr marL="5896" marR="5896" marT="589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CD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5896" marR="5896" marT="589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CD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5896" marR="5896" marT="589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CD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5896" marR="5896" marT="589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C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9852434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8B264FBD-0C54-8DB3-189C-DE1627391D0A}"/>
              </a:ext>
            </a:extLst>
          </p:cNvPr>
          <p:cNvSpPr txBox="1"/>
          <p:nvPr/>
        </p:nvSpPr>
        <p:spPr>
          <a:xfrm>
            <a:off x="85724" y="567809"/>
            <a:ext cx="3336107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</a:rPr>
              <a:t>7 compounds/Risdiplam vs DMSO: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AFB448-DC94-AB0A-F8F9-EA39711E1964}"/>
              </a:ext>
            </a:extLst>
          </p:cNvPr>
          <p:cNvSpPr txBox="1"/>
          <p:nvPr/>
        </p:nvSpPr>
        <p:spPr>
          <a:xfrm>
            <a:off x="4694314" y="567809"/>
            <a:ext cx="4341660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</a:rPr>
              <a:t>7 compounds(2 different doses) vs Risdiplam: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B5CC5F4-E384-1BF0-906A-B689B7BBDA46}"/>
              </a:ext>
            </a:extLst>
          </p:cNvPr>
          <p:cNvCxnSpPr>
            <a:cxnSpLocks/>
          </p:cNvCxnSpPr>
          <p:nvPr/>
        </p:nvCxnSpPr>
        <p:spPr>
          <a:xfrm>
            <a:off x="63422" y="1492531"/>
            <a:ext cx="8972552" cy="0"/>
          </a:xfrm>
          <a:prstGeom prst="line">
            <a:avLst/>
          </a:prstGeom>
          <a:ln w="15875">
            <a:solidFill>
              <a:srgbClr val="FF0000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FE05618-196B-1CFD-75F8-0DBE8E4A62DA}"/>
              </a:ext>
            </a:extLst>
          </p:cNvPr>
          <p:cNvCxnSpPr>
            <a:cxnSpLocks/>
          </p:cNvCxnSpPr>
          <p:nvPr/>
        </p:nvCxnSpPr>
        <p:spPr>
          <a:xfrm>
            <a:off x="63422" y="975031"/>
            <a:ext cx="8972552" cy="0"/>
          </a:xfrm>
          <a:prstGeom prst="line">
            <a:avLst/>
          </a:prstGeom>
          <a:ln w="15875">
            <a:solidFill>
              <a:srgbClr val="FF0000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8AC77D1-F8DD-1BDF-1CF4-0B3B29AC9AEB}"/>
              </a:ext>
            </a:extLst>
          </p:cNvPr>
          <p:cNvCxnSpPr>
            <a:cxnSpLocks/>
          </p:cNvCxnSpPr>
          <p:nvPr/>
        </p:nvCxnSpPr>
        <p:spPr>
          <a:xfrm>
            <a:off x="85724" y="3867916"/>
            <a:ext cx="8972552" cy="0"/>
          </a:xfrm>
          <a:prstGeom prst="line">
            <a:avLst/>
          </a:prstGeom>
          <a:ln w="15875">
            <a:solidFill>
              <a:srgbClr val="FF0000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1662289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9939270-2303-05E1-F526-7F4DB96D6D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0554" y="112362"/>
            <a:ext cx="5531445" cy="387702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en-US" sz="2000" dirty="0"/>
              <a:t>DSG </a:t>
            </a:r>
            <a:r>
              <a:rPr lang="en-US" sz="2000" dirty="0" err="1"/>
              <a:t>dPSI</a:t>
            </a:r>
            <a:r>
              <a:rPr lang="en-US" sz="2000" dirty="0"/>
              <a:t> in ShSy5Y on-Targets</a:t>
            </a:r>
            <a:br>
              <a:rPr lang="en-US" sz="2000" dirty="0"/>
            </a:br>
            <a:endParaRPr lang="en-US" sz="200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AE79310-750D-1A91-3B30-1A44996A5BC1}"/>
              </a:ext>
            </a:extLst>
          </p:cNvPr>
          <p:cNvGraphicFramePr>
            <a:graphicFrameLocks noGrp="1"/>
          </p:cNvGraphicFramePr>
          <p:nvPr/>
        </p:nvGraphicFramePr>
        <p:xfrm>
          <a:off x="185736" y="974108"/>
          <a:ext cx="4386264" cy="2893808"/>
        </p:xfrm>
        <a:graphic>
          <a:graphicData uri="http://schemas.openxmlformats.org/drawingml/2006/table">
            <a:tbl>
              <a:tblPr/>
              <a:tblGrid>
                <a:gridCol w="2321055">
                  <a:extLst>
                    <a:ext uri="{9D8B030D-6E8A-4147-A177-3AD203B41FA5}">
                      <a16:colId xmlns:a16="http://schemas.microsoft.com/office/drawing/2014/main" val="1986885570"/>
                    </a:ext>
                  </a:extLst>
                </a:gridCol>
                <a:gridCol w="688403">
                  <a:extLst>
                    <a:ext uri="{9D8B030D-6E8A-4147-A177-3AD203B41FA5}">
                      <a16:colId xmlns:a16="http://schemas.microsoft.com/office/drawing/2014/main" val="3094825951"/>
                    </a:ext>
                  </a:extLst>
                </a:gridCol>
                <a:gridCol w="688403">
                  <a:extLst>
                    <a:ext uri="{9D8B030D-6E8A-4147-A177-3AD203B41FA5}">
                      <a16:colId xmlns:a16="http://schemas.microsoft.com/office/drawing/2014/main" val="3535554125"/>
                    </a:ext>
                  </a:extLst>
                </a:gridCol>
                <a:gridCol w="688403">
                  <a:extLst>
                    <a:ext uri="{9D8B030D-6E8A-4147-A177-3AD203B41FA5}">
                      <a16:colId xmlns:a16="http://schemas.microsoft.com/office/drawing/2014/main" val="1030266434"/>
                    </a:ext>
                  </a:extLst>
                </a:gridCol>
              </a:tblGrid>
              <a:tr h="170224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Comparison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D0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HTT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D0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SMN1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D0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SMN2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D0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1265242"/>
                  </a:ext>
                </a:extLst>
              </a:tr>
              <a:tr h="170224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dPSI_SH_BIO_1949634_10x_vs_SH_DMSO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-0.2526652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-0.3973348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B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7489120"/>
                  </a:ext>
                </a:extLst>
              </a:tr>
              <a:tr h="170224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dPSI_SH_BIO_1949634_03x_vs_SH_DMSO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-0.3357675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B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0448212"/>
                  </a:ext>
                </a:extLst>
              </a:tr>
              <a:tr h="170224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dPSI_SH_BIO_2178782_10x_vs_SH_DMSO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0.30961904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0.3746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-0.3718549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B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8195678"/>
                  </a:ext>
                </a:extLst>
              </a:tr>
              <a:tr h="170224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dPSI_SH_BIO_2178782_03x_vs_SH_DMSO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-0.3768796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0.4252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-0.3774074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B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4723459"/>
                  </a:ext>
                </a:extLst>
              </a:tr>
              <a:tr h="170224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dPSI_SH_BIO_2196772_10x_vs_SH_DMSO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0.51446095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-0.25527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-0.3969779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B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7005377"/>
                  </a:ext>
                </a:extLst>
              </a:tr>
              <a:tr h="170224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dPSI_SH_BIO_2196772_03x_vs_SH_DMSO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0.27077417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0.3761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-0.3575137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B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1418106"/>
                  </a:ext>
                </a:extLst>
              </a:tr>
              <a:tr h="170224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dPSI_SH_BIO_2196895_10x_vs_SH_DMSO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-0.3125544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0.4767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-0.3901281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B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3012820"/>
                  </a:ext>
                </a:extLst>
              </a:tr>
              <a:tr h="170224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dPSI_SH_BIO_2196895_03x_vs_SH_DMSO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-0.2865837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B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7018236"/>
                  </a:ext>
                </a:extLst>
              </a:tr>
              <a:tr h="170224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dPSI_SH_BIO_2197306_10x_vs_SH_DMSO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0.38282796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0.4767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-0.3888403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B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2484906"/>
                  </a:ext>
                </a:extLst>
              </a:tr>
              <a:tr h="170224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dPSI_SH_BIO_2197306_03x_vs_SH_DMSO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-0.3108891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B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4081427"/>
                  </a:ext>
                </a:extLst>
              </a:tr>
              <a:tr h="170224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dPSI_SH_BIO_2199562_10x_vs_SH_DMSO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0.47217337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0.3791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-0.3606088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B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0474179"/>
                  </a:ext>
                </a:extLst>
              </a:tr>
              <a:tr h="170224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dPSI_SH_BIO_2199562_03x_vs_SH_DMSO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0.2825576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-0.3230936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B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6358824"/>
                  </a:ext>
                </a:extLst>
              </a:tr>
              <a:tr h="170224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dPSI_SH_BIO_2204984_10x_vs_SH_DMSO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-0.3590067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0.3925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-0.3594403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B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2768158"/>
                  </a:ext>
                </a:extLst>
              </a:tr>
              <a:tr h="170224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dPSI_SH_BIO_2204984_03x_vs_SH_DMSO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B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2551730"/>
                  </a:ext>
                </a:extLst>
              </a:tr>
              <a:tr h="170224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dPSI_SH_BIO_2207180_10x_vs_SH_DMSO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-0.2673572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B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5610656"/>
                  </a:ext>
                </a:extLst>
              </a:tr>
              <a:tr h="170224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dPSI_SH_BIO_2207180_03x_vs_SH_DMSO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B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1210366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8B264FBD-0C54-8DB3-189C-DE1627391D0A}"/>
              </a:ext>
            </a:extLst>
          </p:cNvPr>
          <p:cNvSpPr txBox="1"/>
          <p:nvPr/>
        </p:nvSpPr>
        <p:spPr>
          <a:xfrm>
            <a:off x="85724" y="567809"/>
            <a:ext cx="3336107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</a:rPr>
              <a:t>7 compounds/Risdiplam vs DMSO: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4128E8EF-5ECF-04B3-1628-4FDE2FF273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2613455"/>
              </p:ext>
            </p:extLst>
          </p:nvPr>
        </p:nvGraphicFramePr>
        <p:xfrm>
          <a:off x="4622006" y="974108"/>
          <a:ext cx="4386264" cy="2893808"/>
        </p:xfrm>
        <a:graphic>
          <a:graphicData uri="http://schemas.openxmlformats.org/drawingml/2006/table">
            <a:tbl>
              <a:tblPr/>
              <a:tblGrid>
                <a:gridCol w="2321055">
                  <a:extLst>
                    <a:ext uri="{9D8B030D-6E8A-4147-A177-3AD203B41FA5}">
                      <a16:colId xmlns:a16="http://schemas.microsoft.com/office/drawing/2014/main" val="1986885570"/>
                    </a:ext>
                  </a:extLst>
                </a:gridCol>
                <a:gridCol w="688403">
                  <a:extLst>
                    <a:ext uri="{9D8B030D-6E8A-4147-A177-3AD203B41FA5}">
                      <a16:colId xmlns:a16="http://schemas.microsoft.com/office/drawing/2014/main" val="3094825951"/>
                    </a:ext>
                  </a:extLst>
                </a:gridCol>
                <a:gridCol w="688403">
                  <a:extLst>
                    <a:ext uri="{9D8B030D-6E8A-4147-A177-3AD203B41FA5}">
                      <a16:colId xmlns:a16="http://schemas.microsoft.com/office/drawing/2014/main" val="3535554125"/>
                    </a:ext>
                  </a:extLst>
                </a:gridCol>
                <a:gridCol w="688403">
                  <a:extLst>
                    <a:ext uri="{9D8B030D-6E8A-4147-A177-3AD203B41FA5}">
                      <a16:colId xmlns:a16="http://schemas.microsoft.com/office/drawing/2014/main" val="1030266434"/>
                    </a:ext>
                  </a:extLst>
                </a:gridCol>
              </a:tblGrid>
              <a:tr h="170224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Comparison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5F8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HTT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5F8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SMN1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5F8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SMN2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5F86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1265242"/>
                  </a:ext>
                </a:extLst>
              </a:tr>
              <a:tr h="1702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dPSI_SH_BIO_1949634_10x_vs_SH_DMSO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-0.2526652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-0.3973348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B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7489120"/>
                  </a:ext>
                </a:extLst>
              </a:tr>
              <a:tr h="1702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dPSI_SH_BIO_1949634_03x_vs_SH_DMSO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-0.3357675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B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0448212"/>
                  </a:ext>
                </a:extLst>
              </a:tr>
              <a:tr h="1702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dPSI_SH_BIO_2178782_10x_vs_SH_DMSO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00FF00"/>
                          </a:highlight>
                          <a:latin typeface="Calibri" panose="020F0502020204030204" pitchFamily="34" charset="0"/>
                        </a:rPr>
                        <a:t>0.58181829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0.3746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-0.3718549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B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8195678"/>
                  </a:ext>
                </a:extLst>
              </a:tr>
              <a:tr h="1702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dPSI_SH_BIO_2178782_03x_vs_SH_DMSO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-0.3768796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0.4252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-0.3774074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B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4723459"/>
                  </a:ext>
                </a:extLst>
              </a:tr>
              <a:tr h="1702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dPSI_SH_BIO_2196772_10x_vs_SH_DMSO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00FF00"/>
                          </a:highlight>
                          <a:latin typeface="Calibri" panose="020F0502020204030204" pitchFamily="34" charset="0"/>
                        </a:rPr>
                        <a:t>0.84293755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-0.25527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-0.3969779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B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7005377"/>
                  </a:ext>
                </a:extLst>
              </a:tr>
              <a:tr h="1702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dPSI_SH_BIO_2196772_03x_vs_SH_DMSO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0.27077417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0.3761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-0.3575137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B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1418106"/>
                  </a:ext>
                </a:extLst>
              </a:tr>
              <a:tr h="1702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dPSI_SH_BIO_2196895_10x_vs_SH_DMSO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-0.3125544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0.4767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-0.3901281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B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3012820"/>
                  </a:ext>
                </a:extLst>
              </a:tr>
              <a:tr h="1702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dPSI_SH_BIO_2196895_03x_vs_SH_DMSO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-0.2865837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B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7018236"/>
                  </a:ext>
                </a:extLst>
              </a:tr>
              <a:tr h="1702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dPSI_SH_BIO_2197306_10x_vs_SH_DMSO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0.38282796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0.4767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-0.3888403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B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2484906"/>
                  </a:ext>
                </a:extLst>
              </a:tr>
              <a:tr h="1702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dPSI_SH_BIO_2197306_03x_vs_SH_DMSO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-0.3108891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B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4081427"/>
                  </a:ext>
                </a:extLst>
              </a:tr>
              <a:tr h="1702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dPSI_SH_BIO_2199562_10x_vs_SH_DMSO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0.47217337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0.3791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-0.3606088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B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0474179"/>
                  </a:ext>
                </a:extLst>
              </a:tr>
              <a:tr h="170224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dPSI_SH_BIO_2199562_03x_vs_SH_DMSO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0.2825576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-0.3230936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B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6358824"/>
                  </a:ext>
                </a:extLst>
              </a:tr>
              <a:tr h="170224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dPSI_SH_BIO_2204984_10x_vs_SH_DMSO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-0.3590067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0.3925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-0.3594403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B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2768158"/>
                  </a:ext>
                </a:extLst>
              </a:tr>
              <a:tr h="170224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dPSI_SH_BIO_2204984_03x_vs_SH_DMSO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B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2551730"/>
                  </a:ext>
                </a:extLst>
              </a:tr>
              <a:tr h="170224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dPSI_SH_BIO_2207180_10x_vs_SH_DMSO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-0.2673572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B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5610656"/>
                  </a:ext>
                </a:extLst>
              </a:tr>
              <a:tr h="170224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dPSI_SH_BIO_2207180_03x_vs_SH_DMSO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B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1210366"/>
                  </a:ext>
                </a:extLst>
              </a:tr>
            </a:tbl>
          </a:graphicData>
        </a:graphic>
      </p:graphicFrame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EB16F3A-F19B-2A4F-4669-28BC235AECB7}"/>
              </a:ext>
            </a:extLst>
          </p:cNvPr>
          <p:cNvCxnSpPr>
            <a:cxnSpLocks/>
          </p:cNvCxnSpPr>
          <p:nvPr/>
        </p:nvCxnSpPr>
        <p:spPr>
          <a:xfrm>
            <a:off x="63422" y="1492531"/>
            <a:ext cx="8972552" cy="0"/>
          </a:xfrm>
          <a:prstGeom prst="line">
            <a:avLst/>
          </a:prstGeom>
          <a:ln w="15875">
            <a:solidFill>
              <a:srgbClr val="FF0000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ECDE024-C71C-12D6-5220-71375F07D593}"/>
              </a:ext>
            </a:extLst>
          </p:cNvPr>
          <p:cNvCxnSpPr>
            <a:cxnSpLocks/>
          </p:cNvCxnSpPr>
          <p:nvPr/>
        </p:nvCxnSpPr>
        <p:spPr>
          <a:xfrm>
            <a:off x="85724" y="974108"/>
            <a:ext cx="8972552" cy="0"/>
          </a:xfrm>
          <a:prstGeom prst="line">
            <a:avLst/>
          </a:prstGeom>
          <a:ln w="15875">
            <a:solidFill>
              <a:srgbClr val="FF0000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19A0D93-0ECD-1570-FC2F-E69320D90546}"/>
              </a:ext>
            </a:extLst>
          </p:cNvPr>
          <p:cNvCxnSpPr>
            <a:cxnSpLocks/>
          </p:cNvCxnSpPr>
          <p:nvPr/>
        </p:nvCxnSpPr>
        <p:spPr>
          <a:xfrm>
            <a:off x="63422" y="3867916"/>
            <a:ext cx="8972552" cy="0"/>
          </a:xfrm>
          <a:prstGeom prst="line">
            <a:avLst/>
          </a:prstGeom>
          <a:ln w="15875">
            <a:solidFill>
              <a:srgbClr val="FF0000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D48FCC6-9146-C80B-DCB2-5159AA89A26A}"/>
              </a:ext>
            </a:extLst>
          </p:cNvPr>
          <p:cNvSpPr txBox="1"/>
          <p:nvPr/>
        </p:nvSpPr>
        <p:spPr>
          <a:xfrm>
            <a:off x="5452533" y="589998"/>
            <a:ext cx="2785138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  <a:highlight>
                  <a:srgbClr val="00FF00"/>
                </a:highlight>
              </a:rPr>
              <a:t>max(abs(</a:t>
            </a:r>
            <a:r>
              <a:rPr lang="en-US" sz="1600" dirty="0" err="1">
                <a:solidFill>
                  <a:schemeClr val="accent1"/>
                </a:solidFill>
                <a:highlight>
                  <a:srgbClr val="00FF00"/>
                </a:highlight>
              </a:rPr>
              <a:t>dPSI</a:t>
            </a:r>
            <a:r>
              <a:rPr lang="en-US" sz="1600" dirty="0">
                <a:solidFill>
                  <a:schemeClr val="accent1"/>
                </a:solidFill>
                <a:highlight>
                  <a:srgbClr val="00FF00"/>
                </a:highlight>
              </a:rPr>
              <a:t>))</a:t>
            </a:r>
          </a:p>
        </p:txBody>
      </p:sp>
    </p:spTree>
    <p:extLst>
      <p:ext uri="{BB962C8B-B14F-4D97-AF65-F5344CB8AC3E}">
        <p14:creationId xmlns:p14="http://schemas.microsoft.com/office/powerpoint/2010/main" val="3345706962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9939270-2303-05E1-F526-7F4DB96D6D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0554" y="112362"/>
            <a:ext cx="5531445" cy="387702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en-US" sz="2000" dirty="0"/>
              <a:t>DSG </a:t>
            </a:r>
            <a:r>
              <a:rPr lang="en-US" sz="2000" dirty="0" err="1"/>
              <a:t>dPSI</a:t>
            </a:r>
            <a:r>
              <a:rPr lang="en-US" sz="2000" dirty="0"/>
              <a:t> in ShSy5Y on-Targets</a:t>
            </a:r>
            <a:br>
              <a:rPr lang="en-US" sz="2000" dirty="0"/>
            </a:br>
            <a:endParaRPr lang="en-US" sz="2000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72B85918-099F-AE42-0BC8-87F141F97B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2687313"/>
              </p:ext>
            </p:extLst>
          </p:nvPr>
        </p:nvGraphicFramePr>
        <p:xfrm>
          <a:off x="108026" y="1275583"/>
          <a:ext cx="4011412" cy="2582070"/>
        </p:xfrm>
        <a:graphic>
          <a:graphicData uri="http://schemas.openxmlformats.org/drawingml/2006/table">
            <a:tbl>
              <a:tblPr/>
              <a:tblGrid>
                <a:gridCol w="2946433">
                  <a:extLst>
                    <a:ext uri="{9D8B030D-6E8A-4147-A177-3AD203B41FA5}">
                      <a16:colId xmlns:a16="http://schemas.microsoft.com/office/drawing/2014/main" val="7629335"/>
                    </a:ext>
                  </a:extLst>
                </a:gridCol>
                <a:gridCol w="354993">
                  <a:extLst>
                    <a:ext uri="{9D8B030D-6E8A-4147-A177-3AD203B41FA5}">
                      <a16:colId xmlns:a16="http://schemas.microsoft.com/office/drawing/2014/main" val="1200801161"/>
                    </a:ext>
                  </a:extLst>
                </a:gridCol>
                <a:gridCol w="354993">
                  <a:extLst>
                    <a:ext uri="{9D8B030D-6E8A-4147-A177-3AD203B41FA5}">
                      <a16:colId xmlns:a16="http://schemas.microsoft.com/office/drawing/2014/main" val="893741195"/>
                    </a:ext>
                  </a:extLst>
                </a:gridCol>
                <a:gridCol w="354993">
                  <a:extLst>
                    <a:ext uri="{9D8B030D-6E8A-4147-A177-3AD203B41FA5}">
                      <a16:colId xmlns:a16="http://schemas.microsoft.com/office/drawing/2014/main" val="3069031846"/>
                    </a:ext>
                  </a:extLst>
                </a:gridCol>
              </a:tblGrid>
              <a:tr h="172138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Comparison</a:t>
                      </a:r>
                    </a:p>
                  </a:txBody>
                  <a:tcPr marL="5896" marR="5896" marT="589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7F4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HTT</a:t>
                      </a:r>
                    </a:p>
                  </a:txBody>
                  <a:tcPr marL="5896" marR="5896" marT="589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7F4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SMN1</a:t>
                      </a:r>
                    </a:p>
                  </a:txBody>
                  <a:tcPr marL="5896" marR="5896" marT="589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7F4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SMN2</a:t>
                      </a:r>
                    </a:p>
                  </a:txBody>
                  <a:tcPr marL="5896" marR="5896" marT="589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7F4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6695579"/>
                  </a:ext>
                </a:extLst>
              </a:tr>
              <a:tr h="172138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dPSI_SH_BIO_2178782_10x_vs_SH_BIO_1949634_10x</a:t>
                      </a:r>
                    </a:p>
                  </a:txBody>
                  <a:tcPr marL="5896" marR="5896" marT="589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CD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5896" marR="5896" marT="589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CD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5896" marR="5896" marT="589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CD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5896" marR="5896" marT="589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C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8350269"/>
                  </a:ext>
                </a:extLst>
              </a:tr>
              <a:tr h="172138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dPSI_SH_BIO_2178782_03x_vs_SH_BIO_1949634_03x</a:t>
                      </a:r>
                    </a:p>
                  </a:txBody>
                  <a:tcPr marL="5896" marR="5896" marT="589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CD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-0.4</a:t>
                      </a:r>
                    </a:p>
                  </a:txBody>
                  <a:tcPr marL="5896" marR="5896" marT="589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CD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5896" marR="5896" marT="589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CD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5896" marR="5896" marT="589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C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37959"/>
                  </a:ext>
                </a:extLst>
              </a:tr>
              <a:tr h="172138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dPSI_SH_BIO_2196772_10x_vs_SH_BIO_1949634_10x</a:t>
                      </a:r>
                    </a:p>
                  </a:txBody>
                  <a:tcPr marL="5896" marR="5896" marT="589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CD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0.39</a:t>
                      </a:r>
                    </a:p>
                  </a:txBody>
                  <a:tcPr marL="5896" marR="5896" marT="589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CD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5896" marR="5896" marT="589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CD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5896" marR="5896" marT="589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C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2449711"/>
                  </a:ext>
                </a:extLst>
              </a:tr>
              <a:tr h="172138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dPSI_SH_BIO_2196772_03x_vs_SH_BIO_1949634_03x</a:t>
                      </a:r>
                    </a:p>
                  </a:txBody>
                  <a:tcPr marL="5896" marR="5896" marT="589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CD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0.26</a:t>
                      </a:r>
                    </a:p>
                  </a:txBody>
                  <a:tcPr marL="5896" marR="5896" marT="589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CD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5896" marR="5896" marT="589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CD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5896" marR="5896" marT="589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C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2238279"/>
                  </a:ext>
                </a:extLst>
              </a:tr>
              <a:tr h="172138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dPSI_SH_BIO_2196895_10x_vs_SH_BIO_1949634_10x</a:t>
                      </a:r>
                    </a:p>
                  </a:txBody>
                  <a:tcPr marL="5896" marR="5896" marT="589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CD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5896" marR="5896" marT="589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CD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5896" marR="5896" marT="589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CD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5896" marR="5896" marT="589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C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1051582"/>
                  </a:ext>
                </a:extLst>
              </a:tr>
              <a:tr h="172138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dPSI_SH_BIO_2196895_03x_vs_SH_BIO_1949634_03x</a:t>
                      </a:r>
                    </a:p>
                  </a:txBody>
                  <a:tcPr marL="5896" marR="5896" marT="589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CD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5896" marR="5896" marT="589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CD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5896" marR="5896" marT="589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CD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5896" marR="5896" marT="589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C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1870339"/>
                  </a:ext>
                </a:extLst>
              </a:tr>
              <a:tr h="172138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dPSI_SH_BIO_2197306_10x_vs_SH_BIO_1949634_10x</a:t>
                      </a:r>
                    </a:p>
                  </a:txBody>
                  <a:tcPr marL="5896" marR="5896" marT="589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CD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0.27</a:t>
                      </a:r>
                    </a:p>
                  </a:txBody>
                  <a:tcPr marL="5896" marR="5896" marT="589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CD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5896" marR="5896" marT="589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CD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5896" marR="5896" marT="589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C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419079"/>
                  </a:ext>
                </a:extLst>
              </a:tr>
              <a:tr h="172138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dPSI_SH_BIO_2197306_03x_vs_SH_BIO_1949634_03x</a:t>
                      </a:r>
                    </a:p>
                  </a:txBody>
                  <a:tcPr marL="5896" marR="5896" marT="589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CD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5896" marR="5896" marT="589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CD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5896" marR="5896" marT="589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CD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5896" marR="5896" marT="589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C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2664338"/>
                  </a:ext>
                </a:extLst>
              </a:tr>
              <a:tr h="172138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dPSI_SH_BIO_2199562_10x_vs_SH_BIO_1949634_10x</a:t>
                      </a:r>
                    </a:p>
                  </a:txBody>
                  <a:tcPr marL="5896" marR="5896" marT="589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CD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0.32</a:t>
                      </a:r>
                    </a:p>
                  </a:txBody>
                  <a:tcPr marL="5896" marR="5896" marT="589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CD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5896" marR="5896" marT="589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CD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5896" marR="5896" marT="589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C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317673"/>
                  </a:ext>
                </a:extLst>
              </a:tr>
              <a:tr h="172138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dPSI_SH_BIO_2199562_03x_vs_SH_BIO_1949634_03x</a:t>
                      </a:r>
                    </a:p>
                  </a:txBody>
                  <a:tcPr marL="5896" marR="5896" marT="589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CD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0.27</a:t>
                      </a:r>
                    </a:p>
                  </a:txBody>
                  <a:tcPr marL="5896" marR="5896" marT="589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CD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5896" marR="5896" marT="589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CD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5896" marR="5896" marT="589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C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7690262"/>
                  </a:ext>
                </a:extLst>
              </a:tr>
              <a:tr h="172138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dPSI_SH_BIO_2204984_10x_vs_SH_BIO_1949634_10x</a:t>
                      </a:r>
                    </a:p>
                  </a:txBody>
                  <a:tcPr marL="5896" marR="5896" marT="589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CD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-0.3</a:t>
                      </a:r>
                    </a:p>
                  </a:txBody>
                  <a:tcPr marL="5896" marR="5896" marT="589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CD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5896" marR="5896" marT="589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CD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5896" marR="5896" marT="589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C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7090850"/>
                  </a:ext>
                </a:extLst>
              </a:tr>
              <a:tr h="172138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dPSI_SH_BIO_2204984_03x_vs_SH_BIO_1949634_03x</a:t>
                      </a:r>
                    </a:p>
                  </a:txBody>
                  <a:tcPr marL="5896" marR="5896" marT="589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CD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5896" marR="5896" marT="589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CD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5896" marR="5896" marT="589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CD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5896" marR="5896" marT="589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C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2320534"/>
                  </a:ext>
                </a:extLst>
              </a:tr>
              <a:tr h="172138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dPSI_SH_BIO_2207180_10x_vs_SH_BIO_1949634_10x</a:t>
                      </a:r>
                    </a:p>
                  </a:txBody>
                  <a:tcPr marL="5896" marR="5896" marT="589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CD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5896" marR="5896" marT="589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CD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5896" marR="5896" marT="589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CD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5896" marR="5896" marT="589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C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0349931"/>
                  </a:ext>
                </a:extLst>
              </a:tr>
              <a:tr h="172138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dPSI_SH_BIO_2207180_03x_vs_SH_BIO_1949634_03x</a:t>
                      </a:r>
                    </a:p>
                  </a:txBody>
                  <a:tcPr marL="5896" marR="5896" marT="589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CD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5896" marR="5896" marT="589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CD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5896" marR="5896" marT="589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CD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5896" marR="5896" marT="589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C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9852434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FBAFB448-DC94-AB0A-F8F9-EA39711E1964}"/>
              </a:ext>
            </a:extLst>
          </p:cNvPr>
          <p:cNvSpPr txBox="1"/>
          <p:nvPr/>
        </p:nvSpPr>
        <p:spPr>
          <a:xfrm>
            <a:off x="27488" y="588385"/>
            <a:ext cx="4341660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</a:rPr>
              <a:t>7 compounds(2 different doses) vs Risdiplam: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FE05618-196B-1CFD-75F8-0DBE8E4A62DA}"/>
              </a:ext>
            </a:extLst>
          </p:cNvPr>
          <p:cNvCxnSpPr>
            <a:cxnSpLocks/>
          </p:cNvCxnSpPr>
          <p:nvPr/>
        </p:nvCxnSpPr>
        <p:spPr>
          <a:xfrm>
            <a:off x="63422" y="975031"/>
            <a:ext cx="8972552" cy="0"/>
          </a:xfrm>
          <a:prstGeom prst="line">
            <a:avLst/>
          </a:prstGeom>
          <a:ln w="15875">
            <a:solidFill>
              <a:srgbClr val="FF0000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16280776-EBD2-0629-C0FA-B606FAA66E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9722017"/>
              </p:ext>
            </p:extLst>
          </p:nvPr>
        </p:nvGraphicFramePr>
        <p:xfrm>
          <a:off x="4893386" y="1275583"/>
          <a:ext cx="4011412" cy="2582070"/>
        </p:xfrm>
        <a:graphic>
          <a:graphicData uri="http://schemas.openxmlformats.org/drawingml/2006/table">
            <a:tbl>
              <a:tblPr/>
              <a:tblGrid>
                <a:gridCol w="2946433">
                  <a:extLst>
                    <a:ext uri="{9D8B030D-6E8A-4147-A177-3AD203B41FA5}">
                      <a16:colId xmlns:a16="http://schemas.microsoft.com/office/drawing/2014/main" val="7629335"/>
                    </a:ext>
                  </a:extLst>
                </a:gridCol>
                <a:gridCol w="354993">
                  <a:extLst>
                    <a:ext uri="{9D8B030D-6E8A-4147-A177-3AD203B41FA5}">
                      <a16:colId xmlns:a16="http://schemas.microsoft.com/office/drawing/2014/main" val="1200801161"/>
                    </a:ext>
                  </a:extLst>
                </a:gridCol>
                <a:gridCol w="354993">
                  <a:extLst>
                    <a:ext uri="{9D8B030D-6E8A-4147-A177-3AD203B41FA5}">
                      <a16:colId xmlns:a16="http://schemas.microsoft.com/office/drawing/2014/main" val="893741195"/>
                    </a:ext>
                  </a:extLst>
                </a:gridCol>
                <a:gridCol w="354993">
                  <a:extLst>
                    <a:ext uri="{9D8B030D-6E8A-4147-A177-3AD203B41FA5}">
                      <a16:colId xmlns:a16="http://schemas.microsoft.com/office/drawing/2014/main" val="3069031846"/>
                    </a:ext>
                  </a:extLst>
                </a:gridCol>
              </a:tblGrid>
              <a:tr h="172138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Comparison</a:t>
                      </a:r>
                    </a:p>
                  </a:txBody>
                  <a:tcPr marL="5896" marR="5896" marT="589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5F8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HTT</a:t>
                      </a:r>
                    </a:p>
                  </a:txBody>
                  <a:tcPr marL="5896" marR="5896" marT="589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5F8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SMN1</a:t>
                      </a:r>
                    </a:p>
                  </a:txBody>
                  <a:tcPr marL="5896" marR="5896" marT="589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5F8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SMN2</a:t>
                      </a:r>
                    </a:p>
                  </a:txBody>
                  <a:tcPr marL="5896" marR="5896" marT="589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5F86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6695579"/>
                  </a:ext>
                </a:extLst>
              </a:tr>
              <a:tr h="172138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dPSI_SH_BIO_2178782_10x_vs_SH_BIO_1949634_10x</a:t>
                      </a:r>
                    </a:p>
                  </a:txBody>
                  <a:tcPr marL="5896" marR="5896" marT="589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CD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CD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CD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C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8350269"/>
                  </a:ext>
                </a:extLst>
              </a:tr>
              <a:tr h="172138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dPSI_SH_BIO_2178782_03x_vs_SH_BIO_1949634_03x</a:t>
                      </a:r>
                    </a:p>
                  </a:txBody>
                  <a:tcPr marL="5896" marR="5896" marT="589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CD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-0.357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CD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CD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C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37959"/>
                  </a:ext>
                </a:extLst>
              </a:tr>
              <a:tr h="172138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dPSI_SH_BIO_2196772_10x_vs_SH_BIO_1949634_10x</a:t>
                      </a:r>
                    </a:p>
                  </a:txBody>
                  <a:tcPr marL="5896" marR="5896" marT="589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CD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00FF00"/>
                          </a:highlight>
                          <a:latin typeface="Calibri" panose="020F0502020204030204" pitchFamily="34" charset="0"/>
                        </a:rPr>
                        <a:t>0.792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CD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CD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C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2449711"/>
                  </a:ext>
                </a:extLst>
              </a:tr>
              <a:tr h="172138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dPSI_SH_BIO_2196772_03x_vs_SH_BIO_1949634_03x</a:t>
                      </a:r>
                    </a:p>
                  </a:txBody>
                  <a:tcPr marL="5896" marR="5896" marT="589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CD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0.258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CD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CD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C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2238279"/>
                  </a:ext>
                </a:extLst>
              </a:tr>
              <a:tr h="172138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dPSI_SH_BIO_2196895_10x_vs_SH_BIO_1949634_10x</a:t>
                      </a:r>
                    </a:p>
                  </a:txBody>
                  <a:tcPr marL="5896" marR="5896" marT="589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CD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CD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CD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C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1051582"/>
                  </a:ext>
                </a:extLst>
              </a:tr>
              <a:tr h="172138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dPSI_SH_BIO_2196895_03x_vs_SH_BIO_1949634_03x</a:t>
                      </a:r>
                    </a:p>
                  </a:txBody>
                  <a:tcPr marL="5896" marR="5896" marT="589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CD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CD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CD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C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1870339"/>
                  </a:ext>
                </a:extLst>
              </a:tr>
              <a:tr h="172138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dPSI_SH_BIO_2197306_10x_vs_SH_BIO_1949634_10x</a:t>
                      </a:r>
                    </a:p>
                  </a:txBody>
                  <a:tcPr marL="5896" marR="5896" marT="589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CD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00FF00"/>
                          </a:highlight>
                          <a:latin typeface="Calibri" panose="020F0502020204030204" pitchFamily="34" charset="0"/>
                        </a:rPr>
                        <a:t>0.422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CD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CD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C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419079"/>
                  </a:ext>
                </a:extLst>
              </a:tr>
              <a:tr h="172138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dPSI_SH_BIO_2197306_03x_vs_SH_BIO_1949634_03x</a:t>
                      </a:r>
                    </a:p>
                  </a:txBody>
                  <a:tcPr marL="5896" marR="5896" marT="589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CD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CD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CD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C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2664338"/>
                  </a:ext>
                </a:extLst>
              </a:tr>
              <a:tr h="172138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dPSI_SH_BIO_2199562_10x_vs_SH_BIO_1949634_10x</a:t>
                      </a:r>
                    </a:p>
                  </a:txBody>
                  <a:tcPr marL="5896" marR="5896" marT="589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CD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00FF00"/>
                          </a:highlight>
                          <a:latin typeface="Calibri" panose="020F0502020204030204" pitchFamily="34" charset="0"/>
                        </a:rPr>
                        <a:t>0.536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CD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CD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C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317673"/>
                  </a:ext>
                </a:extLst>
              </a:tr>
              <a:tr h="172138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dPSI_SH_BIO_2199562_03x_vs_SH_BIO_1949634_03x</a:t>
                      </a:r>
                    </a:p>
                  </a:txBody>
                  <a:tcPr marL="5896" marR="5896" marT="589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CD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0.270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CD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CD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C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7690262"/>
                  </a:ext>
                </a:extLst>
              </a:tr>
              <a:tr h="172138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dPSI_SH_BIO_2204984_10x_vs_SH_BIO_1949634_10x</a:t>
                      </a:r>
                    </a:p>
                  </a:txBody>
                  <a:tcPr marL="5896" marR="5896" marT="589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CD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-0.303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CD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CD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C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7090850"/>
                  </a:ext>
                </a:extLst>
              </a:tr>
              <a:tr h="172138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dPSI_SH_BIO_2204984_03x_vs_SH_BIO_1949634_03x</a:t>
                      </a:r>
                    </a:p>
                  </a:txBody>
                  <a:tcPr marL="5896" marR="5896" marT="589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CD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CD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CD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C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2320534"/>
                  </a:ext>
                </a:extLst>
              </a:tr>
              <a:tr h="172138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dPSI_SH_BIO_2207180_10x_vs_SH_BIO_1949634_10x</a:t>
                      </a:r>
                    </a:p>
                  </a:txBody>
                  <a:tcPr marL="5896" marR="5896" marT="589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CD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CD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CD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C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0349931"/>
                  </a:ext>
                </a:extLst>
              </a:tr>
              <a:tr h="172138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dPSI_SH_BIO_2207180_03x_vs_SH_BIO_1949634_03x</a:t>
                      </a:r>
                    </a:p>
                  </a:txBody>
                  <a:tcPr marL="5896" marR="5896" marT="589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CD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CD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CD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C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9852434"/>
                  </a:ext>
                </a:extLst>
              </a:tr>
            </a:tbl>
          </a:graphicData>
        </a:graphic>
      </p:graphicFrame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218AFC4-EEFC-AEAC-5239-6A43AF404C8C}"/>
              </a:ext>
            </a:extLst>
          </p:cNvPr>
          <p:cNvCxnSpPr>
            <a:cxnSpLocks/>
          </p:cNvCxnSpPr>
          <p:nvPr/>
        </p:nvCxnSpPr>
        <p:spPr>
          <a:xfrm>
            <a:off x="27488" y="3850551"/>
            <a:ext cx="8972552" cy="0"/>
          </a:xfrm>
          <a:prstGeom prst="line">
            <a:avLst/>
          </a:prstGeom>
          <a:ln w="15875">
            <a:solidFill>
              <a:srgbClr val="FF0000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A4A5F00-F601-8A9B-873E-9AF201597D96}"/>
              </a:ext>
            </a:extLst>
          </p:cNvPr>
          <p:cNvCxnSpPr>
            <a:cxnSpLocks/>
          </p:cNvCxnSpPr>
          <p:nvPr/>
        </p:nvCxnSpPr>
        <p:spPr>
          <a:xfrm>
            <a:off x="53262" y="1442391"/>
            <a:ext cx="8972552" cy="0"/>
          </a:xfrm>
          <a:prstGeom prst="line">
            <a:avLst/>
          </a:prstGeom>
          <a:ln w="15875">
            <a:solidFill>
              <a:srgbClr val="FF0000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2072465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E371E65-C87F-8BFF-EA4E-27E6A89944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9191" y="103466"/>
            <a:ext cx="7181385" cy="443706"/>
          </a:xfrm>
        </p:spPr>
        <p:txBody>
          <a:bodyPr/>
          <a:lstStyle/>
          <a:p>
            <a:pPr algn="ctr"/>
            <a:r>
              <a:rPr lang="en-US" sz="1600"/>
              <a:t>Overview of Compounds  in ShSy5Y off-Targets overlap in </a:t>
            </a:r>
            <a:r>
              <a:rPr lang="en-US" sz="1600" err="1"/>
              <a:t>risdiplam</a:t>
            </a:r>
            <a:br>
              <a:rPr lang="en-US" sz="1600"/>
            </a:br>
            <a:r>
              <a:rPr lang="en-US" sz="1600"/>
              <a:t>(within 3vs3 setting and cross 3vs3/4vs4 setting)</a:t>
            </a:r>
          </a:p>
        </p:txBody>
      </p:sp>
      <p:pic>
        <p:nvPicPr>
          <p:cNvPr id="4" name="Picture 3" descr="A graph of different sizes and numbers&#10;&#10;Description automatically generated with medium confidence">
            <a:extLst>
              <a:ext uri="{FF2B5EF4-FFF2-40B4-BE49-F238E27FC236}">
                <a16:creationId xmlns:a16="http://schemas.microsoft.com/office/drawing/2014/main" id="{C99C875D-BE2C-561D-B048-A89B8291FB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907" y="1200838"/>
            <a:ext cx="2491271" cy="3193937"/>
          </a:xfrm>
          <a:prstGeom prst="rect">
            <a:avLst/>
          </a:prstGeom>
        </p:spPr>
      </p:pic>
      <p:pic>
        <p:nvPicPr>
          <p:cNvPr id="8" name="Picture 7" descr="A graph of a number of cells&#10;&#10;Description automatically generated with medium confidence">
            <a:extLst>
              <a:ext uri="{FF2B5EF4-FFF2-40B4-BE49-F238E27FC236}">
                <a16:creationId xmlns:a16="http://schemas.microsoft.com/office/drawing/2014/main" id="{92B870C3-39F7-7E9F-4571-BB530B936E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5917" y="1200838"/>
            <a:ext cx="2620964" cy="3275682"/>
          </a:xfrm>
          <a:prstGeom prst="rect">
            <a:avLst/>
          </a:prstGeom>
        </p:spPr>
      </p:pic>
      <p:pic>
        <p:nvPicPr>
          <p:cNvPr id="10" name="Picture 9" descr="A graph of a number of cells&#10;&#10;Description automatically generated with medium confidence">
            <a:extLst>
              <a:ext uri="{FF2B5EF4-FFF2-40B4-BE49-F238E27FC236}">
                <a16:creationId xmlns:a16="http://schemas.microsoft.com/office/drawing/2014/main" id="{95245D5D-4A6F-034B-1CE7-3BF6919CDA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5321" y="1200838"/>
            <a:ext cx="2527618" cy="311200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CA07A47-82B4-6421-3556-C0E198A0C3BA}"/>
              </a:ext>
            </a:extLst>
          </p:cNvPr>
          <p:cNvSpPr txBox="1"/>
          <p:nvPr/>
        </p:nvSpPr>
        <p:spPr>
          <a:xfrm>
            <a:off x="127785" y="716798"/>
            <a:ext cx="2531462" cy="400110"/>
          </a:xfrm>
          <a:prstGeom prst="rect">
            <a:avLst/>
          </a:prstGeom>
          <a:noFill/>
          <a:ln w="19050">
            <a:solidFill>
              <a:srgbClr val="1206FF"/>
            </a:solidFill>
          </a:ln>
        </p:spPr>
        <p:txBody>
          <a:bodyPr wrap="none" rtlCol="0">
            <a:spAutoFit/>
          </a:bodyPr>
          <a:lstStyle/>
          <a:p>
            <a:r>
              <a:rPr lang="en-US" sz="1000"/>
              <a:t>9/13 DSG induced by 3x Risdiplam were</a:t>
            </a:r>
          </a:p>
          <a:p>
            <a:r>
              <a:rPr lang="en-US" sz="1000"/>
              <a:t>Covered by 10x Risdiplam in 3vs3 setting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2E9F4C0-1E7C-1FB8-7215-406F1D115FF4}"/>
              </a:ext>
            </a:extLst>
          </p:cNvPr>
          <p:cNvSpPr txBox="1"/>
          <p:nvPr/>
        </p:nvSpPr>
        <p:spPr>
          <a:xfrm>
            <a:off x="2887630" y="716199"/>
            <a:ext cx="2670924" cy="400110"/>
          </a:xfrm>
          <a:prstGeom prst="rect">
            <a:avLst/>
          </a:prstGeom>
          <a:noFill/>
          <a:ln w="19050">
            <a:solidFill>
              <a:srgbClr val="1206FF"/>
            </a:solidFill>
          </a:ln>
        </p:spPr>
        <p:txBody>
          <a:bodyPr wrap="none" rtlCol="0">
            <a:spAutoFit/>
          </a:bodyPr>
          <a:lstStyle/>
          <a:p>
            <a:r>
              <a:rPr lang="en-US" sz="1000"/>
              <a:t>Most DSG induced by 3x Risdiplam </a:t>
            </a:r>
          </a:p>
          <a:p>
            <a:r>
              <a:rPr lang="en-US" sz="1000"/>
              <a:t>Are consistent across 3vs3 and 4vs4 setting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11A74E9-6C1D-ABE0-2059-3519E3A9EE34}"/>
              </a:ext>
            </a:extLst>
          </p:cNvPr>
          <p:cNvSpPr txBox="1"/>
          <p:nvPr/>
        </p:nvSpPr>
        <p:spPr>
          <a:xfrm>
            <a:off x="5817904" y="716199"/>
            <a:ext cx="3198311" cy="400110"/>
          </a:xfrm>
          <a:prstGeom prst="rect">
            <a:avLst/>
          </a:prstGeom>
          <a:noFill/>
          <a:ln w="19050">
            <a:solidFill>
              <a:srgbClr val="1206FF"/>
            </a:solidFill>
          </a:ln>
        </p:spPr>
        <p:txBody>
          <a:bodyPr wrap="none" rtlCol="0">
            <a:spAutoFit/>
          </a:bodyPr>
          <a:lstStyle/>
          <a:p>
            <a:r>
              <a:rPr lang="en-US" sz="1000"/>
              <a:t>Super majority of the DSG induced by 10x Risdiplam </a:t>
            </a:r>
          </a:p>
          <a:p>
            <a:r>
              <a:rPr lang="en-US" sz="1000"/>
              <a:t>Are consistent across 3vs3 and 4vs4 setting</a:t>
            </a:r>
          </a:p>
        </p:txBody>
      </p:sp>
    </p:spTree>
    <p:extLst>
      <p:ext uri="{BB962C8B-B14F-4D97-AF65-F5344CB8AC3E}">
        <p14:creationId xmlns:p14="http://schemas.microsoft.com/office/powerpoint/2010/main" val="959439131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E371E65-C87F-8BFF-EA4E-27E6A89944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9191" y="103466"/>
            <a:ext cx="7181385" cy="443706"/>
          </a:xfrm>
        </p:spPr>
        <p:txBody>
          <a:bodyPr/>
          <a:lstStyle/>
          <a:p>
            <a:pPr algn="ctr"/>
            <a:r>
              <a:rPr lang="en-US" sz="1600"/>
              <a:t>Overview of Compounds  in GM09677c off-Targets overlap in </a:t>
            </a:r>
            <a:r>
              <a:rPr lang="en-US" sz="1600" err="1"/>
              <a:t>risdiplam</a:t>
            </a:r>
            <a:br>
              <a:rPr lang="en-US" sz="1600"/>
            </a:br>
            <a:r>
              <a:rPr lang="en-US" sz="1600"/>
              <a:t>(within 3vs3 setting and cross 3vs3/4vs4 setting)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A07A47-82B4-6421-3556-C0E198A0C3BA}"/>
              </a:ext>
            </a:extLst>
          </p:cNvPr>
          <p:cNvSpPr txBox="1"/>
          <p:nvPr/>
        </p:nvSpPr>
        <p:spPr>
          <a:xfrm>
            <a:off x="127785" y="716798"/>
            <a:ext cx="2531462" cy="400110"/>
          </a:xfrm>
          <a:prstGeom prst="rect">
            <a:avLst/>
          </a:prstGeom>
          <a:noFill/>
          <a:ln w="19050">
            <a:solidFill>
              <a:srgbClr val="1206FF"/>
            </a:solidFill>
          </a:ln>
        </p:spPr>
        <p:txBody>
          <a:bodyPr wrap="none" rtlCol="0">
            <a:spAutoFit/>
          </a:bodyPr>
          <a:lstStyle/>
          <a:p>
            <a:r>
              <a:rPr lang="en-US" sz="1000"/>
              <a:t>10/13 DSG induced by 3x Risdiplam were</a:t>
            </a:r>
          </a:p>
          <a:p>
            <a:r>
              <a:rPr lang="en-US" sz="1000"/>
              <a:t>Covered by 10x Risdiplam in 3vs3 setting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2E9F4C0-1E7C-1FB8-7215-406F1D115FF4}"/>
              </a:ext>
            </a:extLst>
          </p:cNvPr>
          <p:cNvSpPr txBox="1"/>
          <p:nvPr/>
        </p:nvSpPr>
        <p:spPr>
          <a:xfrm>
            <a:off x="2887630" y="716199"/>
            <a:ext cx="2670924" cy="400110"/>
          </a:xfrm>
          <a:prstGeom prst="rect">
            <a:avLst/>
          </a:prstGeom>
          <a:noFill/>
          <a:ln w="19050">
            <a:solidFill>
              <a:srgbClr val="1206FF"/>
            </a:solidFill>
          </a:ln>
        </p:spPr>
        <p:txBody>
          <a:bodyPr wrap="none" rtlCol="0">
            <a:spAutoFit/>
          </a:bodyPr>
          <a:lstStyle/>
          <a:p>
            <a:r>
              <a:rPr lang="en-US" sz="1000"/>
              <a:t>Most DSG induced by 3x Risdiplam </a:t>
            </a:r>
          </a:p>
          <a:p>
            <a:r>
              <a:rPr lang="en-US" sz="1000"/>
              <a:t>Are consistent across 3vs3 and 4vs4 setting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11A74E9-6C1D-ABE0-2059-3519E3A9EE34}"/>
              </a:ext>
            </a:extLst>
          </p:cNvPr>
          <p:cNvSpPr txBox="1"/>
          <p:nvPr/>
        </p:nvSpPr>
        <p:spPr>
          <a:xfrm>
            <a:off x="5817904" y="716199"/>
            <a:ext cx="3198311" cy="400110"/>
          </a:xfrm>
          <a:prstGeom prst="rect">
            <a:avLst/>
          </a:prstGeom>
          <a:noFill/>
          <a:ln w="19050">
            <a:solidFill>
              <a:srgbClr val="1206FF"/>
            </a:solidFill>
          </a:ln>
        </p:spPr>
        <p:txBody>
          <a:bodyPr wrap="none" rtlCol="0">
            <a:spAutoFit/>
          </a:bodyPr>
          <a:lstStyle/>
          <a:p>
            <a:r>
              <a:rPr lang="en-US" sz="1000"/>
              <a:t>Super majority of the DSG induced by 10x Risdiplam </a:t>
            </a:r>
          </a:p>
          <a:p>
            <a:r>
              <a:rPr lang="en-US" sz="1000"/>
              <a:t>Are consistent across 3vs3 and 4vs4 setting</a:t>
            </a:r>
          </a:p>
        </p:txBody>
      </p:sp>
      <p:pic>
        <p:nvPicPr>
          <p:cNvPr id="7" name="Picture 6" descr="A graph of different sizes and colors&#10;&#10;Description automatically generated with medium confidence">
            <a:extLst>
              <a:ext uri="{FF2B5EF4-FFF2-40B4-BE49-F238E27FC236}">
                <a16:creationId xmlns:a16="http://schemas.microsoft.com/office/drawing/2014/main" id="{96D331CF-3BAC-039D-F538-C3C2438DB1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92" y="1442978"/>
            <a:ext cx="2514169" cy="3223293"/>
          </a:xfrm>
          <a:prstGeom prst="rect">
            <a:avLst/>
          </a:prstGeom>
        </p:spPr>
      </p:pic>
      <p:pic>
        <p:nvPicPr>
          <p:cNvPr id="12" name="Picture 11" descr="A graph of different sizes and numbers&#10;&#10;Description automatically generated with medium confidence">
            <a:extLst>
              <a:ext uri="{FF2B5EF4-FFF2-40B4-BE49-F238E27FC236}">
                <a16:creationId xmlns:a16="http://schemas.microsoft.com/office/drawing/2014/main" id="{A89762A3-0067-5977-EB1A-B1258FD0A1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6368" y="1421436"/>
            <a:ext cx="2392186" cy="3223293"/>
          </a:xfrm>
          <a:prstGeom prst="rect">
            <a:avLst/>
          </a:prstGeom>
        </p:spPr>
      </p:pic>
      <p:pic>
        <p:nvPicPr>
          <p:cNvPr id="16" name="Picture 15" descr="A screenshot of a graph&#10;&#10;Description automatically generated">
            <a:extLst>
              <a:ext uri="{FF2B5EF4-FFF2-40B4-BE49-F238E27FC236}">
                <a16:creationId xmlns:a16="http://schemas.microsoft.com/office/drawing/2014/main" id="{77C1A687-CC90-33A3-739C-18D848F5D1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4062" y="1421436"/>
            <a:ext cx="2634840" cy="3241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96411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9939270-2303-05E1-F526-7F4DB96D6D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112362"/>
            <a:ext cx="6786880" cy="387702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en-US" sz="2000" dirty="0"/>
              <a:t>DSG </a:t>
            </a:r>
            <a:r>
              <a:rPr lang="en-US" sz="2000" dirty="0" err="1"/>
              <a:t>dPSI</a:t>
            </a:r>
            <a:r>
              <a:rPr lang="en-US" sz="2000" dirty="0"/>
              <a:t> in ShSy5Y </a:t>
            </a:r>
            <a:r>
              <a:rPr lang="en-US" sz="2000" dirty="0">
                <a:solidFill>
                  <a:schemeClr val="accent1"/>
                </a:solidFill>
                <a:highlight>
                  <a:srgbClr val="00FF00"/>
                </a:highlight>
              </a:rPr>
              <a:t>max(abs(</a:t>
            </a:r>
            <a:r>
              <a:rPr lang="en-US" sz="2000" dirty="0" err="1">
                <a:solidFill>
                  <a:schemeClr val="accent1"/>
                </a:solidFill>
                <a:highlight>
                  <a:srgbClr val="00FF00"/>
                </a:highlight>
              </a:rPr>
              <a:t>dPSI</a:t>
            </a:r>
            <a:r>
              <a:rPr lang="en-US" sz="2000" dirty="0">
                <a:solidFill>
                  <a:schemeClr val="accent1"/>
                </a:solidFill>
                <a:highlight>
                  <a:srgbClr val="00FF00"/>
                </a:highlight>
              </a:rPr>
              <a:t>))</a:t>
            </a:r>
            <a:br>
              <a:rPr lang="en-US" sz="2000" dirty="0">
                <a:solidFill>
                  <a:schemeClr val="accent1"/>
                </a:solidFill>
                <a:highlight>
                  <a:srgbClr val="00FF00"/>
                </a:highlight>
              </a:rPr>
            </a:br>
            <a:br>
              <a:rPr lang="en-US" sz="2000" dirty="0"/>
            </a:br>
            <a:endParaRPr lang="en-US" sz="2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264FBD-0C54-8DB3-189C-DE1627391D0A}"/>
              </a:ext>
            </a:extLst>
          </p:cNvPr>
          <p:cNvSpPr txBox="1"/>
          <p:nvPr/>
        </p:nvSpPr>
        <p:spPr>
          <a:xfrm>
            <a:off x="85724" y="567809"/>
            <a:ext cx="3336107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  <a:highlight>
                  <a:srgbClr val="FFD0F4"/>
                </a:highlight>
              </a:rPr>
              <a:t>4vs4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4128E8EF-5ECF-04B3-1628-4FDE2FF27353}"/>
              </a:ext>
            </a:extLst>
          </p:cNvPr>
          <p:cNvGraphicFramePr>
            <a:graphicFrameLocks noGrp="1"/>
          </p:cNvGraphicFramePr>
          <p:nvPr/>
        </p:nvGraphicFramePr>
        <p:xfrm>
          <a:off x="4622006" y="974108"/>
          <a:ext cx="4386264" cy="2893808"/>
        </p:xfrm>
        <a:graphic>
          <a:graphicData uri="http://schemas.openxmlformats.org/drawingml/2006/table">
            <a:tbl>
              <a:tblPr/>
              <a:tblGrid>
                <a:gridCol w="2321055">
                  <a:extLst>
                    <a:ext uri="{9D8B030D-6E8A-4147-A177-3AD203B41FA5}">
                      <a16:colId xmlns:a16="http://schemas.microsoft.com/office/drawing/2014/main" val="1986885570"/>
                    </a:ext>
                  </a:extLst>
                </a:gridCol>
                <a:gridCol w="688403">
                  <a:extLst>
                    <a:ext uri="{9D8B030D-6E8A-4147-A177-3AD203B41FA5}">
                      <a16:colId xmlns:a16="http://schemas.microsoft.com/office/drawing/2014/main" val="3094825951"/>
                    </a:ext>
                  </a:extLst>
                </a:gridCol>
                <a:gridCol w="688403">
                  <a:extLst>
                    <a:ext uri="{9D8B030D-6E8A-4147-A177-3AD203B41FA5}">
                      <a16:colId xmlns:a16="http://schemas.microsoft.com/office/drawing/2014/main" val="3535554125"/>
                    </a:ext>
                  </a:extLst>
                </a:gridCol>
                <a:gridCol w="688403">
                  <a:extLst>
                    <a:ext uri="{9D8B030D-6E8A-4147-A177-3AD203B41FA5}">
                      <a16:colId xmlns:a16="http://schemas.microsoft.com/office/drawing/2014/main" val="1030266434"/>
                    </a:ext>
                  </a:extLst>
                </a:gridCol>
              </a:tblGrid>
              <a:tr h="170224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Comparison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5F8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HTT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5F8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SMN1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5F8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SMN2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5F86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1265242"/>
                  </a:ext>
                </a:extLst>
              </a:tr>
              <a:tr h="1702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dPSI_SH_BIO_1949634_10x_vs_SH_DMSO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-0.2526652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-0.3973348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B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7489120"/>
                  </a:ext>
                </a:extLst>
              </a:tr>
              <a:tr h="1702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dPSI_SH_BIO_1949634_03x_vs_SH_DMSO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-0.3357675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B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0448212"/>
                  </a:ext>
                </a:extLst>
              </a:tr>
              <a:tr h="1702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dPSI_SH_BIO_2178782_10x_vs_SH_DMSO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00FF00"/>
                          </a:highlight>
                          <a:latin typeface="Calibri" panose="020F0502020204030204" pitchFamily="34" charset="0"/>
                        </a:rPr>
                        <a:t>0.58181829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0.3746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-0.3718549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B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8195678"/>
                  </a:ext>
                </a:extLst>
              </a:tr>
              <a:tr h="1702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dPSI_SH_BIO_2178782_03x_vs_SH_DMSO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-0.3768796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0.4252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-0.3774074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B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4723459"/>
                  </a:ext>
                </a:extLst>
              </a:tr>
              <a:tr h="1702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dPSI_SH_BIO_2196772_10x_vs_SH_DMSO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00FF00"/>
                          </a:highlight>
                          <a:latin typeface="Calibri" panose="020F0502020204030204" pitchFamily="34" charset="0"/>
                        </a:rPr>
                        <a:t>0.84293755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-0.25527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-0.3969779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B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7005377"/>
                  </a:ext>
                </a:extLst>
              </a:tr>
              <a:tr h="1702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dPSI_SH_BIO_2196772_03x_vs_SH_DMSO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0.27077417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0.3761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-0.3575137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B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1418106"/>
                  </a:ext>
                </a:extLst>
              </a:tr>
              <a:tr h="1702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dPSI_SH_BIO_2196895_10x_vs_SH_DMSO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-0.3125544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0.4767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-0.3901281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B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3012820"/>
                  </a:ext>
                </a:extLst>
              </a:tr>
              <a:tr h="1702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dPSI_SH_BIO_2196895_03x_vs_SH_DMSO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-0.2865837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B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7018236"/>
                  </a:ext>
                </a:extLst>
              </a:tr>
              <a:tr h="1702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dPSI_SH_BIO_2197306_10x_vs_SH_DMSO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0.38282796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0.4767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-0.3888403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B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2484906"/>
                  </a:ext>
                </a:extLst>
              </a:tr>
              <a:tr h="1702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dPSI_SH_BIO_2197306_03x_vs_SH_DMSO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-0.3108891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B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4081427"/>
                  </a:ext>
                </a:extLst>
              </a:tr>
              <a:tr h="1702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dPSI_SH_BIO_2199562_10x_vs_SH_DMSO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0.47217337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0.3791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-0.3606088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B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0474179"/>
                  </a:ext>
                </a:extLst>
              </a:tr>
              <a:tr h="170224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dPSI_SH_BIO_2199562_03x_vs_SH_DMSO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0.2825576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-0.3230936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B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6358824"/>
                  </a:ext>
                </a:extLst>
              </a:tr>
              <a:tr h="170224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dPSI_SH_BIO_2204984_10x_vs_SH_DMSO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-0.3590067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0.3925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-0.3594403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B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2768158"/>
                  </a:ext>
                </a:extLst>
              </a:tr>
              <a:tr h="170224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dPSI_SH_BIO_2204984_03x_vs_SH_DMSO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B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2551730"/>
                  </a:ext>
                </a:extLst>
              </a:tr>
              <a:tr h="170224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dPSI_SH_BIO_2207180_10x_vs_SH_DMSO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-0.2673572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B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5610656"/>
                  </a:ext>
                </a:extLst>
              </a:tr>
              <a:tr h="170224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dPSI_SH_BIO_2207180_03x_vs_SH_DMSO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B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1210366"/>
                  </a:ext>
                </a:extLst>
              </a:tr>
            </a:tbl>
          </a:graphicData>
        </a:graphic>
      </p:graphicFrame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EB16F3A-F19B-2A4F-4669-28BC235AECB7}"/>
              </a:ext>
            </a:extLst>
          </p:cNvPr>
          <p:cNvCxnSpPr>
            <a:cxnSpLocks/>
          </p:cNvCxnSpPr>
          <p:nvPr/>
        </p:nvCxnSpPr>
        <p:spPr>
          <a:xfrm>
            <a:off x="63422" y="1492531"/>
            <a:ext cx="8972552" cy="0"/>
          </a:xfrm>
          <a:prstGeom prst="line">
            <a:avLst/>
          </a:prstGeom>
          <a:ln w="15875">
            <a:solidFill>
              <a:srgbClr val="FF0000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ECDE024-C71C-12D6-5220-71375F07D593}"/>
              </a:ext>
            </a:extLst>
          </p:cNvPr>
          <p:cNvCxnSpPr>
            <a:cxnSpLocks/>
          </p:cNvCxnSpPr>
          <p:nvPr/>
        </p:nvCxnSpPr>
        <p:spPr>
          <a:xfrm>
            <a:off x="85724" y="974108"/>
            <a:ext cx="8972552" cy="0"/>
          </a:xfrm>
          <a:prstGeom prst="line">
            <a:avLst/>
          </a:prstGeom>
          <a:ln w="15875">
            <a:solidFill>
              <a:srgbClr val="FF0000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19A0D93-0ECD-1570-FC2F-E69320D90546}"/>
              </a:ext>
            </a:extLst>
          </p:cNvPr>
          <p:cNvCxnSpPr>
            <a:cxnSpLocks/>
          </p:cNvCxnSpPr>
          <p:nvPr/>
        </p:nvCxnSpPr>
        <p:spPr>
          <a:xfrm>
            <a:off x="63422" y="3867916"/>
            <a:ext cx="8972552" cy="0"/>
          </a:xfrm>
          <a:prstGeom prst="line">
            <a:avLst/>
          </a:prstGeom>
          <a:ln w="15875">
            <a:solidFill>
              <a:srgbClr val="FF0000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D48FCC6-9146-C80B-DCB2-5159AA89A26A}"/>
              </a:ext>
            </a:extLst>
          </p:cNvPr>
          <p:cNvSpPr txBox="1"/>
          <p:nvPr/>
        </p:nvSpPr>
        <p:spPr>
          <a:xfrm>
            <a:off x="5449146" y="589998"/>
            <a:ext cx="2785138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  <a:highlight>
                  <a:srgbClr val="00FF00"/>
                </a:highlight>
              </a:rPr>
              <a:t>3vs3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D1C251A-E709-407E-C2C5-25E0717B1B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0560297"/>
              </p:ext>
            </p:extLst>
          </p:nvPr>
        </p:nvGraphicFramePr>
        <p:xfrm>
          <a:off x="135731" y="974108"/>
          <a:ext cx="4386264" cy="2893808"/>
        </p:xfrm>
        <a:graphic>
          <a:graphicData uri="http://schemas.openxmlformats.org/drawingml/2006/table">
            <a:tbl>
              <a:tblPr/>
              <a:tblGrid>
                <a:gridCol w="2321055">
                  <a:extLst>
                    <a:ext uri="{9D8B030D-6E8A-4147-A177-3AD203B41FA5}">
                      <a16:colId xmlns:a16="http://schemas.microsoft.com/office/drawing/2014/main" val="1986885570"/>
                    </a:ext>
                  </a:extLst>
                </a:gridCol>
                <a:gridCol w="688403">
                  <a:extLst>
                    <a:ext uri="{9D8B030D-6E8A-4147-A177-3AD203B41FA5}">
                      <a16:colId xmlns:a16="http://schemas.microsoft.com/office/drawing/2014/main" val="3094825951"/>
                    </a:ext>
                  </a:extLst>
                </a:gridCol>
                <a:gridCol w="688403">
                  <a:extLst>
                    <a:ext uri="{9D8B030D-6E8A-4147-A177-3AD203B41FA5}">
                      <a16:colId xmlns:a16="http://schemas.microsoft.com/office/drawing/2014/main" val="3535554125"/>
                    </a:ext>
                  </a:extLst>
                </a:gridCol>
                <a:gridCol w="688403">
                  <a:extLst>
                    <a:ext uri="{9D8B030D-6E8A-4147-A177-3AD203B41FA5}">
                      <a16:colId xmlns:a16="http://schemas.microsoft.com/office/drawing/2014/main" val="1030266434"/>
                    </a:ext>
                  </a:extLst>
                </a:gridCol>
              </a:tblGrid>
              <a:tr h="170224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Comparison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HTT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SMN1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SMN2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1265242"/>
                  </a:ext>
                </a:extLst>
              </a:tr>
              <a:tr h="1702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dPSI_SH_BIO_1949634_10x_vs_SH_DMSO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-0.251542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-0.4028676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B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7489120"/>
                  </a:ext>
                </a:extLst>
              </a:tr>
              <a:tr h="1702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dPSI_SH_BIO_1949634_03x_vs_SH_DMSO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-0.3424944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B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0448212"/>
                  </a:ext>
                </a:extLst>
              </a:tr>
              <a:tr h="1702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dPSI_SH_BIO_2178782_10x_vs_SH_DMSO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0.33240197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0.4104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-0.3834702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B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8195678"/>
                  </a:ext>
                </a:extLst>
              </a:tr>
              <a:tr h="1702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dPSI_SH_BIO_2178782_03x_vs_SH_DMSO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-0.3694164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0.4279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-0.3811666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B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4723459"/>
                  </a:ext>
                </a:extLst>
              </a:tr>
              <a:tr h="1702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dPSI_SH_BIO_2196772_10x_vs_SH_DMSO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0.54427119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-0.2536106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-0.4013308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B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7005377"/>
                  </a:ext>
                </a:extLst>
              </a:tr>
              <a:tr h="1702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dPSI_SH_BIO_2196772_03x_vs_SH_DMSO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-0.3446866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0.3769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-0.3632981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B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1418106"/>
                  </a:ext>
                </a:extLst>
              </a:tr>
              <a:tr h="1702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dPSI_SH_BIO_2196895_10x_vs_SH_DMSO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-0.2536149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0.4796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-0.3934613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B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3012820"/>
                  </a:ext>
                </a:extLst>
              </a:tr>
              <a:tr h="1702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dPSI_SH_BIO_2196895_03x_vs_SH_DMSO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-0.2893154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B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7018236"/>
                  </a:ext>
                </a:extLst>
              </a:tr>
              <a:tr h="1702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dPSI_SH_BIO_2197306_10x_vs_SH_DMSO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0.34409763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0.4796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-0.3940991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B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2484906"/>
                  </a:ext>
                </a:extLst>
              </a:tr>
              <a:tr h="1702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dPSI_SH_BIO_2197306_03x_vs_SH_DMSO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-0.3173035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B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4081427"/>
                  </a:ext>
                </a:extLst>
              </a:tr>
              <a:tr h="1702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dPSI_SH_BIO_2199562_10x_vs_SH_DMSO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0.32487121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-0.3549552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B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0474179"/>
                  </a:ext>
                </a:extLst>
              </a:tr>
              <a:tr h="170224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dPSI_SH_BIO_2199562_03x_vs_SH_DMSO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0.25555825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-0.3265951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B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6358824"/>
                  </a:ext>
                </a:extLst>
              </a:tr>
              <a:tr h="170224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dPSI_SH_BIO_2204984_10x_vs_SH_DMSO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-0.3318012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0.3782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-0.3607647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B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2768158"/>
                  </a:ext>
                </a:extLst>
              </a:tr>
              <a:tr h="170224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dPSI_SH_BIO_2204984_03x_vs_SH_DMSO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B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2551730"/>
                  </a:ext>
                </a:extLst>
              </a:tr>
              <a:tr h="170224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dPSI_SH_BIO_2207180_10x_vs_SH_DMSO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-0.2540779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B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5610656"/>
                  </a:ext>
                </a:extLst>
              </a:tr>
              <a:tr h="170224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dPSI_SH_BIO_2207180_03x_vs_SH_DMSO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B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12103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86642673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1_Biogen_Blue Bar">
  <a:themeElements>
    <a:clrScheme name="Biogen - NEW ">
      <a:dk1>
        <a:srgbClr val="363838"/>
      </a:dk1>
      <a:lt1>
        <a:srgbClr val="FFFFFF"/>
      </a:lt1>
      <a:dk2>
        <a:srgbClr val="005B82"/>
      </a:dk2>
      <a:lt2>
        <a:srgbClr val="578196"/>
      </a:lt2>
      <a:accent1>
        <a:srgbClr val="2473BA"/>
      </a:accent1>
      <a:accent2>
        <a:srgbClr val="6DAD46"/>
      </a:accent2>
      <a:accent3>
        <a:srgbClr val="510556"/>
      </a:accent3>
      <a:accent4>
        <a:srgbClr val="8A104C"/>
      </a:accent4>
      <a:accent5>
        <a:srgbClr val="C8411D"/>
      </a:accent5>
      <a:accent6>
        <a:srgbClr val="FF9900"/>
      </a:accent6>
      <a:hlink>
        <a:srgbClr val="7BC3E1"/>
      </a:hlink>
      <a:folHlink>
        <a:srgbClr val="7BC3E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573BA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5875">
          <a:solidFill>
            <a:schemeClr val="bg1">
              <a:lumMod val="50000"/>
            </a:schemeClr>
          </a:solidFill>
          <a:prstDash val="sysDot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Biogen_Campaign PPT Template_7.17.2020" id="{B045599E-4577-8948-8CB3-735A37F2EE93}" vid="{66144424-8200-C442-8661-E4EA0E6ABB67}"/>
    </a:ext>
  </a:extLst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2_Biogen_White">
  <a:themeElements>
    <a:clrScheme name="Biogen - NEW ">
      <a:dk1>
        <a:srgbClr val="363838"/>
      </a:dk1>
      <a:lt1>
        <a:srgbClr val="FFFFFF"/>
      </a:lt1>
      <a:dk2>
        <a:srgbClr val="005B82"/>
      </a:dk2>
      <a:lt2>
        <a:srgbClr val="578196"/>
      </a:lt2>
      <a:accent1>
        <a:srgbClr val="2473BA"/>
      </a:accent1>
      <a:accent2>
        <a:srgbClr val="6DAD46"/>
      </a:accent2>
      <a:accent3>
        <a:srgbClr val="510556"/>
      </a:accent3>
      <a:accent4>
        <a:srgbClr val="8A104C"/>
      </a:accent4>
      <a:accent5>
        <a:srgbClr val="C8411D"/>
      </a:accent5>
      <a:accent6>
        <a:srgbClr val="FF9900"/>
      </a:accent6>
      <a:hlink>
        <a:srgbClr val="7BC3E1"/>
      </a:hlink>
      <a:folHlink>
        <a:srgbClr val="7BC3E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573BA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5875">
          <a:solidFill>
            <a:schemeClr val="bg1">
              <a:lumMod val="50000"/>
            </a:schemeClr>
          </a:solidFill>
          <a:prstDash val="sysDot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Biogen_Campaign PPT Template_7.17.2020" id="{B045599E-4577-8948-8CB3-735A37F2EE93}" vid="{C4F5560A-D7BC-694A-AC0A-627E5DC798DB}"/>
    </a:ext>
  </a:extLst>
</a:theme>
</file>

<file path=ppt/theme/theme3.xml><?xml version="1.0" encoding="utf-8"?>
<a:theme xmlns:a="http://schemas.openxmlformats.org/drawingml/2006/main" name="3_Cover and Divider Options ">
  <a:themeElements>
    <a:clrScheme name="Biogen - NEW ">
      <a:dk1>
        <a:srgbClr val="363838"/>
      </a:dk1>
      <a:lt1>
        <a:srgbClr val="FFFFFF"/>
      </a:lt1>
      <a:dk2>
        <a:srgbClr val="005B82"/>
      </a:dk2>
      <a:lt2>
        <a:srgbClr val="578196"/>
      </a:lt2>
      <a:accent1>
        <a:srgbClr val="2473BA"/>
      </a:accent1>
      <a:accent2>
        <a:srgbClr val="6DAD46"/>
      </a:accent2>
      <a:accent3>
        <a:srgbClr val="510556"/>
      </a:accent3>
      <a:accent4>
        <a:srgbClr val="8A104C"/>
      </a:accent4>
      <a:accent5>
        <a:srgbClr val="C8411D"/>
      </a:accent5>
      <a:accent6>
        <a:srgbClr val="FF9900"/>
      </a:accent6>
      <a:hlink>
        <a:srgbClr val="7BC3E1"/>
      </a:hlink>
      <a:folHlink>
        <a:srgbClr val="7BC3E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573BA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5875">
          <a:solidFill>
            <a:schemeClr val="bg1">
              <a:lumMod val="50000"/>
            </a:schemeClr>
          </a:solidFill>
          <a:prstDash val="sysDot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Biogen_Campaign PPT Template_7.17.2020" id="{B045599E-4577-8948-8CB3-735A37F2EE93}" vid="{94594FBA-B0D2-5444-BA63-58F1E6B5698C}"/>
    </a:ext>
  </a:extLst>
</a:theme>
</file>

<file path=ppt/theme/theme4.xml><?xml version="1.0" encoding="utf-8"?>
<a:theme xmlns:a="http://schemas.openxmlformats.org/drawingml/2006/main" name="4_Multiple Sclerosis">
  <a:themeElements>
    <a:clrScheme name="Biogen - NEW ">
      <a:dk1>
        <a:srgbClr val="363838"/>
      </a:dk1>
      <a:lt1>
        <a:srgbClr val="FFFFFF"/>
      </a:lt1>
      <a:dk2>
        <a:srgbClr val="005B82"/>
      </a:dk2>
      <a:lt2>
        <a:srgbClr val="578196"/>
      </a:lt2>
      <a:accent1>
        <a:srgbClr val="2473BA"/>
      </a:accent1>
      <a:accent2>
        <a:srgbClr val="6DAD46"/>
      </a:accent2>
      <a:accent3>
        <a:srgbClr val="510556"/>
      </a:accent3>
      <a:accent4>
        <a:srgbClr val="8A104C"/>
      </a:accent4>
      <a:accent5>
        <a:srgbClr val="C8411D"/>
      </a:accent5>
      <a:accent6>
        <a:srgbClr val="FF9900"/>
      </a:accent6>
      <a:hlink>
        <a:srgbClr val="7BC3E1"/>
      </a:hlink>
      <a:folHlink>
        <a:srgbClr val="7BC3E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573BA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5875">
          <a:solidFill>
            <a:schemeClr val="bg1">
              <a:lumMod val="50000"/>
            </a:schemeClr>
          </a:solidFill>
          <a:prstDash val="sysDot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Biogen_Campaign PPT Template_7.17.2020" id="{B045599E-4577-8948-8CB3-735A37F2EE93}" vid="{6B7EBAC1-131C-314C-8D72-C2F2ED777696}"/>
    </a:ext>
  </a:extLst>
</a:theme>
</file>

<file path=ppt/theme/theme5.xml><?xml version="1.0" encoding="utf-8"?>
<a:theme xmlns:a="http://schemas.openxmlformats.org/drawingml/2006/main" name="4_Spinal Muscular Atrophy">
  <a:themeElements>
    <a:clrScheme name="Biogen - NEW ">
      <a:dk1>
        <a:srgbClr val="363838"/>
      </a:dk1>
      <a:lt1>
        <a:srgbClr val="FFFFFF"/>
      </a:lt1>
      <a:dk2>
        <a:srgbClr val="005B82"/>
      </a:dk2>
      <a:lt2>
        <a:srgbClr val="578196"/>
      </a:lt2>
      <a:accent1>
        <a:srgbClr val="2473BA"/>
      </a:accent1>
      <a:accent2>
        <a:srgbClr val="6DAD46"/>
      </a:accent2>
      <a:accent3>
        <a:srgbClr val="510556"/>
      </a:accent3>
      <a:accent4>
        <a:srgbClr val="8A104C"/>
      </a:accent4>
      <a:accent5>
        <a:srgbClr val="C8411D"/>
      </a:accent5>
      <a:accent6>
        <a:srgbClr val="FF9900"/>
      </a:accent6>
      <a:hlink>
        <a:srgbClr val="7BC3E1"/>
      </a:hlink>
      <a:folHlink>
        <a:srgbClr val="7BC3E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573BA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5875">
          <a:solidFill>
            <a:schemeClr val="bg1">
              <a:lumMod val="50000"/>
            </a:schemeClr>
          </a:solidFill>
          <a:prstDash val="sysDot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Biogen_Campaign PPT Template_7.17.2020" id="{B045599E-4577-8948-8CB3-735A37F2EE93}" vid="{817CC593-05CE-6142-9DE9-9B9FCD4907B2}"/>
    </a:ext>
  </a:extLst>
</a:theme>
</file>

<file path=ppt/theme/theme6.xml><?xml version="1.0" encoding="utf-8"?>
<a:theme xmlns:a="http://schemas.openxmlformats.org/drawingml/2006/main" name="5_Alzheimer's Disease">
  <a:themeElements>
    <a:clrScheme name="Biogen - NEW ">
      <a:dk1>
        <a:srgbClr val="363838"/>
      </a:dk1>
      <a:lt1>
        <a:srgbClr val="FFFFFF"/>
      </a:lt1>
      <a:dk2>
        <a:srgbClr val="005B82"/>
      </a:dk2>
      <a:lt2>
        <a:srgbClr val="578196"/>
      </a:lt2>
      <a:accent1>
        <a:srgbClr val="2473BA"/>
      </a:accent1>
      <a:accent2>
        <a:srgbClr val="6DAD46"/>
      </a:accent2>
      <a:accent3>
        <a:srgbClr val="510556"/>
      </a:accent3>
      <a:accent4>
        <a:srgbClr val="8A104C"/>
      </a:accent4>
      <a:accent5>
        <a:srgbClr val="C8411D"/>
      </a:accent5>
      <a:accent6>
        <a:srgbClr val="FF9900"/>
      </a:accent6>
      <a:hlink>
        <a:srgbClr val="7BC3E1"/>
      </a:hlink>
      <a:folHlink>
        <a:srgbClr val="7BC3E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573BA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5875">
          <a:solidFill>
            <a:schemeClr val="bg1">
              <a:lumMod val="50000"/>
            </a:schemeClr>
          </a:solidFill>
          <a:prstDash val="sysDot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Biogen_Campaign PPT Template_7.17.2020" id="{B045599E-4577-8948-8CB3-735A37F2EE93}" vid="{6F8E6371-6A77-1B46-9F0A-B45AC484DBE7}"/>
    </a:ext>
  </a:extLst>
</a:theme>
</file>

<file path=ppt/theme/theme7.xml><?xml version="1.0" encoding="utf-8"?>
<a:theme xmlns:a="http://schemas.openxmlformats.org/drawingml/2006/main" name="6_Choroideremia">
  <a:themeElements>
    <a:clrScheme name="Biogen - NEW ">
      <a:dk1>
        <a:srgbClr val="363838"/>
      </a:dk1>
      <a:lt1>
        <a:srgbClr val="FFFFFF"/>
      </a:lt1>
      <a:dk2>
        <a:srgbClr val="005B82"/>
      </a:dk2>
      <a:lt2>
        <a:srgbClr val="578196"/>
      </a:lt2>
      <a:accent1>
        <a:srgbClr val="2473BA"/>
      </a:accent1>
      <a:accent2>
        <a:srgbClr val="6DAD46"/>
      </a:accent2>
      <a:accent3>
        <a:srgbClr val="510556"/>
      </a:accent3>
      <a:accent4>
        <a:srgbClr val="8A104C"/>
      </a:accent4>
      <a:accent5>
        <a:srgbClr val="C8411D"/>
      </a:accent5>
      <a:accent6>
        <a:srgbClr val="FF9900"/>
      </a:accent6>
      <a:hlink>
        <a:srgbClr val="7BC3E1"/>
      </a:hlink>
      <a:folHlink>
        <a:srgbClr val="7BC3E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573BA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5875">
          <a:solidFill>
            <a:schemeClr val="bg1">
              <a:lumMod val="50000"/>
            </a:schemeClr>
          </a:solidFill>
          <a:prstDash val="sysDot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Biogen_Campaign PPT Template_7.17.2020" id="{B045599E-4577-8948-8CB3-735A37F2EE93}" vid="{F904FADE-135F-FC4F-9A9B-654A46CE48DB}"/>
    </a:ext>
  </a:extLst>
</a:theme>
</file>

<file path=ppt/theme/theme8.xml><?xml version="1.0" encoding="utf-8"?>
<a:theme xmlns:a="http://schemas.openxmlformats.org/drawingml/2006/main" name="7_ALS">
  <a:themeElements>
    <a:clrScheme name="Biogen - NEW ">
      <a:dk1>
        <a:srgbClr val="363838"/>
      </a:dk1>
      <a:lt1>
        <a:srgbClr val="FFFFFF"/>
      </a:lt1>
      <a:dk2>
        <a:srgbClr val="005B82"/>
      </a:dk2>
      <a:lt2>
        <a:srgbClr val="578196"/>
      </a:lt2>
      <a:accent1>
        <a:srgbClr val="2473BA"/>
      </a:accent1>
      <a:accent2>
        <a:srgbClr val="6DAD46"/>
      </a:accent2>
      <a:accent3>
        <a:srgbClr val="510556"/>
      </a:accent3>
      <a:accent4>
        <a:srgbClr val="8A104C"/>
      </a:accent4>
      <a:accent5>
        <a:srgbClr val="C8411D"/>
      </a:accent5>
      <a:accent6>
        <a:srgbClr val="FF9900"/>
      </a:accent6>
      <a:hlink>
        <a:srgbClr val="7BC3E1"/>
      </a:hlink>
      <a:folHlink>
        <a:srgbClr val="7BC3E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573BA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5875">
          <a:solidFill>
            <a:schemeClr val="bg1">
              <a:lumMod val="50000"/>
            </a:schemeClr>
          </a:solidFill>
          <a:prstDash val="sysDot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Biogen_Campaign PPT Template_7.17.2020" id="{B045599E-4577-8948-8CB3-735A37F2EE93}" vid="{E7DA7861-8064-C840-8383-2075CE5ACE0B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6F28390DE89C34297F6AF1C08495EBF" ma:contentTypeVersion="11" ma:contentTypeDescription="Create a new document." ma:contentTypeScope="" ma:versionID="26f66dcbba580004d1b01a58a5fb432d">
  <xsd:schema xmlns:xsd="http://www.w3.org/2001/XMLSchema" xmlns:xs="http://www.w3.org/2001/XMLSchema" xmlns:p="http://schemas.microsoft.com/office/2006/metadata/properties" xmlns:ns2="265faf00-b973-4ba7-bcd2-fde6930e684d" xmlns:ns3="5dcc2b05-cac9-4004-8097-6262a65eab0d" targetNamespace="http://schemas.microsoft.com/office/2006/metadata/properties" ma:root="true" ma:fieldsID="0a838c0cc6cb763a0bd18b1631df2646" ns2:_="" ns3:_="">
    <xsd:import namespace="265faf00-b973-4ba7-bcd2-fde6930e684d"/>
    <xsd:import namespace="5dcc2b05-cac9-4004-8097-6262a65eab0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65faf00-b973-4ba7-bcd2-fde6930e684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dcc2b05-cac9-4004-8097-6262a65eab0d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5dcc2b05-cac9-4004-8097-6262a65eab0d">
      <UserInfo>
        <DisplayName>Natacha Gassenbach</DisplayName>
        <AccountId>27</AccountId>
        <AccountType/>
      </UserInfo>
      <UserInfo>
        <DisplayName>Megan McLaughlin</DisplayName>
        <AccountId>26</AccountId>
        <AccountType/>
      </UserInfo>
      <UserInfo>
        <DisplayName>Matt Calistri</DisplayName>
        <AccountId>10</AccountId>
        <AccountType/>
      </UserInfo>
    </SharedWithUsers>
  </documentManagement>
</p:properties>
</file>

<file path=customXml/itemProps1.xml><?xml version="1.0" encoding="utf-8"?>
<ds:datastoreItem xmlns:ds="http://schemas.openxmlformats.org/officeDocument/2006/customXml" ds:itemID="{A8506422-63E3-49E2-9415-315F4041B39E}">
  <ds:schemaRefs>
    <ds:schemaRef ds:uri="265faf00-b973-4ba7-bcd2-fde6930e684d"/>
    <ds:schemaRef ds:uri="5dcc2b05-cac9-4004-8097-6262a65eab0d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A6ECB97A-644B-4CB0-988F-DB5C7D68541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A93FC5A-770B-4E8C-9E4C-061B8C3CCF8E}">
  <ds:schemaRefs>
    <ds:schemaRef ds:uri="http://purl.org/dc/terms/"/>
    <ds:schemaRef ds:uri="http://schemas.microsoft.com/office/infopath/2007/PartnerControls"/>
    <ds:schemaRef ds:uri="http://schemas.microsoft.com/office/2006/metadata/properties"/>
    <ds:schemaRef ds:uri="http://schemas.openxmlformats.org/package/2006/metadata/core-properties"/>
    <ds:schemaRef ds:uri="http://purl.org/dc/dcmitype/"/>
    <ds:schemaRef ds:uri="265faf00-b973-4ba7-bcd2-fde6930e684d"/>
    <ds:schemaRef ds:uri="http://purl.org/dc/elements/1.1/"/>
    <ds:schemaRef ds:uri="http://schemas.microsoft.com/office/2006/documentManagement/types"/>
    <ds:schemaRef ds:uri="5dcc2b05-cac9-4004-8097-6262a65eab0d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190</TotalTime>
  <Words>2971</Words>
  <Application>Microsoft Macintosh PowerPoint</Application>
  <PresentationFormat>On-screen Show (16:9)</PresentationFormat>
  <Paragraphs>688</Paragraphs>
  <Slides>10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8</vt:i4>
      </vt:variant>
      <vt:variant>
        <vt:lpstr>Slide Titles</vt:lpstr>
      </vt:variant>
      <vt:variant>
        <vt:i4>10</vt:i4>
      </vt:variant>
    </vt:vector>
  </HeadingPairs>
  <TitlesOfParts>
    <vt:vector size="22" baseType="lpstr">
      <vt:lpstr>System Font Regular</vt:lpstr>
      <vt:lpstr>Arial</vt:lpstr>
      <vt:lpstr>Calibri</vt:lpstr>
      <vt:lpstr>Century Gothic</vt:lpstr>
      <vt:lpstr>1_Biogen_Blue Bar</vt:lpstr>
      <vt:lpstr>2_Biogen_White</vt:lpstr>
      <vt:lpstr>3_Cover and Divider Options </vt:lpstr>
      <vt:lpstr>4_Multiple Sclerosis</vt:lpstr>
      <vt:lpstr>4_Spinal Muscular Atrophy</vt:lpstr>
      <vt:lpstr>5_Alzheimer's Disease</vt:lpstr>
      <vt:lpstr>6_Choroideremia</vt:lpstr>
      <vt:lpstr>7_ALS</vt:lpstr>
      <vt:lpstr>TST12188 4vs4 and 3vs3 comparison RNAseq study of SMN2 splice-modulator lead compounds</vt:lpstr>
      <vt:lpstr>DSG Counts in ShSy5Y off-Targets (7 compounds and risdiplam) 3vs3 dPS-and max( abs(dPSI))</vt:lpstr>
      <vt:lpstr>DSG Counts in GM09677c SMA fibroblasts off-Targets (10 compounds and risdiplam) 3vs3 max and ABS</vt:lpstr>
      <vt:lpstr>DSG dPSI in ShSy5Y on-Targets </vt:lpstr>
      <vt:lpstr>DSG dPSI in ShSy5Y on-Targets </vt:lpstr>
      <vt:lpstr>DSG dPSI in ShSy5Y on-Targets </vt:lpstr>
      <vt:lpstr>Overview of Compounds  in ShSy5Y off-Targets overlap in risdiplam (within 3vs3 setting and cross 3vs3/4vs4 setting)</vt:lpstr>
      <vt:lpstr>Overview of Compounds  in GM09677c off-Targets overlap in risdiplam (within 3vs3 setting and cross 3vs3/4vs4 setting)</vt:lpstr>
      <vt:lpstr>DSG dPSI in ShSy5Y max(abs(dPSI))  </vt:lpstr>
      <vt:lpstr>DSG dPSI in ShSy5Y on-Targets </vt:lpstr>
    </vt:vector>
  </TitlesOfParts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New Slide Template</dc:title>
  <dc:creator>Waris Pramono</dc:creator>
  <cp:lastModifiedBy>Zhen Gao</cp:lastModifiedBy>
  <cp:revision>1</cp:revision>
  <cp:lastPrinted>2020-07-24T12:55:32Z</cp:lastPrinted>
  <dcterms:created xsi:type="dcterms:W3CDTF">2020-07-11T02:49:54Z</dcterms:created>
  <dcterms:modified xsi:type="dcterms:W3CDTF">2023-09-27T18:59:25Z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0x01010076F28390DE89C34297F6AF1C08495EBF</vt:lpwstr>
  </property>
  <property fmtid="{D5CDD505-2E9C-101B-9397-08002B2CF9AE}" pid="3" name="AuthorIds_UIVersion_1536">
    <vt:lpwstr>15</vt:lpwstr>
  </property>
</Properties>
</file>